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docx" ContentType="application/vnd.openxmlformats-officedocument.wordprocessingml.document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layout8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3.xml" ContentType="application/vnd.openxmlformats-officedocument.them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bookmarkIdSeed="2">
  <p:sldMasterIdLst>
    <p:sldMasterId id="2147483946" r:id="rId1"/>
  </p:sldMasterIdLst>
  <p:notesMasterIdLst>
    <p:notesMasterId r:id="rId62"/>
  </p:notesMasterIdLst>
  <p:handoutMasterIdLst>
    <p:handoutMasterId r:id="rId63"/>
  </p:handoutMasterIdLst>
  <p:sldIdLst>
    <p:sldId id="364" r:id="rId2"/>
    <p:sldId id="408" r:id="rId3"/>
    <p:sldId id="401" r:id="rId4"/>
    <p:sldId id="402" r:id="rId5"/>
    <p:sldId id="317" r:id="rId6"/>
    <p:sldId id="322" r:id="rId7"/>
    <p:sldId id="340" r:id="rId8"/>
    <p:sldId id="283" r:id="rId9"/>
    <p:sldId id="380" r:id="rId10"/>
    <p:sldId id="386" r:id="rId11"/>
    <p:sldId id="385" r:id="rId12"/>
    <p:sldId id="302" r:id="rId13"/>
    <p:sldId id="331" r:id="rId14"/>
    <p:sldId id="406" r:id="rId15"/>
    <p:sldId id="405" r:id="rId16"/>
    <p:sldId id="403" r:id="rId17"/>
    <p:sldId id="365" r:id="rId18"/>
    <p:sldId id="383" r:id="rId19"/>
    <p:sldId id="388" r:id="rId20"/>
    <p:sldId id="323" r:id="rId21"/>
    <p:sldId id="382" r:id="rId22"/>
    <p:sldId id="324" r:id="rId23"/>
    <p:sldId id="285" r:id="rId24"/>
    <p:sldId id="321" r:id="rId25"/>
    <p:sldId id="392" r:id="rId26"/>
    <p:sldId id="319" r:id="rId27"/>
    <p:sldId id="407" r:id="rId28"/>
    <p:sldId id="318" r:id="rId29"/>
    <p:sldId id="313" r:id="rId30"/>
    <p:sldId id="296" r:id="rId31"/>
    <p:sldId id="271" r:id="rId32"/>
    <p:sldId id="342" r:id="rId33"/>
    <p:sldId id="328" r:id="rId34"/>
    <p:sldId id="341" r:id="rId35"/>
    <p:sldId id="367" r:id="rId36"/>
    <p:sldId id="343" r:id="rId37"/>
    <p:sldId id="366" r:id="rId38"/>
    <p:sldId id="338" r:id="rId39"/>
    <p:sldId id="369" r:id="rId40"/>
    <p:sldId id="344" r:id="rId41"/>
    <p:sldId id="346" r:id="rId42"/>
    <p:sldId id="295" r:id="rId43"/>
    <p:sldId id="294" r:id="rId44"/>
    <p:sldId id="347" r:id="rId45"/>
    <p:sldId id="325" r:id="rId46"/>
    <p:sldId id="326" r:id="rId47"/>
    <p:sldId id="327" r:id="rId48"/>
    <p:sldId id="349" r:id="rId49"/>
    <p:sldId id="394" r:id="rId50"/>
    <p:sldId id="351" r:id="rId51"/>
    <p:sldId id="395" r:id="rId52"/>
    <p:sldId id="353" r:id="rId53"/>
    <p:sldId id="399" r:id="rId54"/>
    <p:sldId id="396" r:id="rId55"/>
    <p:sldId id="355" r:id="rId56"/>
    <p:sldId id="397" r:id="rId57"/>
    <p:sldId id="391" r:id="rId58"/>
    <p:sldId id="398" r:id="rId59"/>
    <p:sldId id="393" r:id="rId60"/>
    <p:sldId id="379" r:id="rId61"/>
  </p:sldIdLst>
  <p:sldSz cx="9144000" cy="6858000" type="letter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AFD00"/>
    <a:srgbClr val="12EEF0"/>
    <a:srgbClr val="25EFD7"/>
    <a:srgbClr val="30E4DB"/>
    <a:srgbClr val="EAEC5E"/>
    <a:srgbClr val="FCF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56" autoAdjust="0"/>
    <p:restoredTop sz="86409" autoAdjust="0"/>
  </p:normalViewPr>
  <p:slideViewPr>
    <p:cSldViewPr>
      <p:cViewPr varScale="1">
        <p:scale>
          <a:sx n="58" d="100"/>
          <a:sy n="58" d="100"/>
        </p:scale>
        <p:origin x="98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354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990"/>
    </p:cViewPr>
  </p:sorterViewPr>
  <p:notesViewPr>
    <p:cSldViewPr>
      <p:cViewPr varScale="1">
        <p:scale>
          <a:sx n="84" d="100"/>
          <a:sy n="84" d="100"/>
        </p:scale>
        <p:origin x="199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handoutMaster" Target="handoutMasters/handoutMaster1.xml"/><Relationship Id="rId68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0.xml"/><Relationship Id="rId2" Type="http://schemas.openxmlformats.org/officeDocument/2006/relationships/slide" Target="slides/slide17.xml"/><Relationship Id="rId1" Type="http://schemas.openxmlformats.org/officeDocument/2006/relationships/slide" Target="slides/slide13.xml"/><Relationship Id="rId4" Type="http://schemas.openxmlformats.org/officeDocument/2006/relationships/slide" Target="slides/slide2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818970-4028-4A03-8042-0BB5BEC2229E}" type="doc">
      <dgm:prSet loTypeId="urn:microsoft.com/office/officeart/2005/8/layout/cycle6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B0B3703-0C84-4FE9-B02C-E3B6CF73A3EF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Complete Training</a:t>
          </a:r>
        </a:p>
      </dgm:t>
    </dgm:pt>
    <dgm:pt modelId="{5DA0D2B1-392F-4DFE-96A3-992BD2776800}" type="parTrans" cxnId="{64EB8F64-CD7F-4F9D-A0B0-8D3C71E19807}">
      <dgm:prSet/>
      <dgm:spPr/>
      <dgm:t>
        <a:bodyPr/>
        <a:lstStyle/>
        <a:p>
          <a:endParaRPr lang="en-US"/>
        </a:p>
      </dgm:t>
    </dgm:pt>
    <dgm:pt modelId="{375BCB65-5DF8-4051-95B7-847980B01F1E}" type="sibTrans" cxnId="{64EB8F64-CD7F-4F9D-A0B0-8D3C71E19807}">
      <dgm:prSet/>
      <dgm:spPr/>
      <dgm:t>
        <a:bodyPr/>
        <a:lstStyle/>
        <a:p>
          <a:endParaRPr lang="en-US"/>
        </a:p>
      </dgm:t>
    </dgm:pt>
    <dgm:pt modelId="{DA267D5F-542A-4307-822B-ABF51A89B3BF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Online Exam</a:t>
          </a:r>
        </a:p>
      </dgm:t>
    </dgm:pt>
    <dgm:pt modelId="{1B6A955B-DC85-4A15-BE04-E44C1FDA4E39}" type="parTrans" cxnId="{8DB9E3AF-DC95-4583-B520-5CAD30F3EE97}">
      <dgm:prSet/>
      <dgm:spPr/>
      <dgm:t>
        <a:bodyPr/>
        <a:lstStyle/>
        <a:p>
          <a:endParaRPr lang="en-US"/>
        </a:p>
      </dgm:t>
    </dgm:pt>
    <dgm:pt modelId="{E6C05F6B-769B-4DFD-90BE-A9B5026658C0}" type="sibTrans" cxnId="{8DB9E3AF-DC95-4583-B520-5CAD30F3EE97}">
      <dgm:prSet/>
      <dgm:spPr/>
      <dgm:t>
        <a:bodyPr/>
        <a:lstStyle/>
        <a:p>
          <a:endParaRPr lang="en-US"/>
        </a:p>
      </dgm:t>
    </dgm:pt>
    <dgm:pt modelId="{25FF74AB-704D-45A6-968B-322687E8C89F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Oath of Office</a:t>
          </a:r>
        </a:p>
      </dgm:t>
    </dgm:pt>
    <dgm:pt modelId="{3BAB6A6E-B146-40FF-809E-5A9EC8208F52}" type="parTrans" cxnId="{0419F45F-1641-402C-8B54-3DD46B2971E1}">
      <dgm:prSet/>
      <dgm:spPr/>
      <dgm:t>
        <a:bodyPr/>
        <a:lstStyle/>
        <a:p>
          <a:endParaRPr lang="en-US"/>
        </a:p>
      </dgm:t>
    </dgm:pt>
    <dgm:pt modelId="{017AD24B-6CFF-4FAE-ADE1-481BCAB015C1}" type="sibTrans" cxnId="{0419F45F-1641-402C-8B54-3DD46B2971E1}">
      <dgm:prSet/>
      <dgm:spPr/>
      <dgm:t>
        <a:bodyPr/>
        <a:lstStyle/>
        <a:p>
          <a:endParaRPr lang="en-US"/>
        </a:p>
      </dgm:t>
    </dgm:pt>
    <dgm:pt modelId="{6718E45B-7DE1-4750-B3FD-98A6F19F7295}">
      <dgm:prSet phldrT="[Text]"/>
      <dgm:spPr>
        <a:solidFill>
          <a:srgbClr val="33CCCC"/>
        </a:solidFill>
      </dgm:spPr>
      <dgm:t>
        <a:bodyPr/>
        <a:lstStyle/>
        <a:p>
          <a:r>
            <a:rPr lang="en-US" dirty="0"/>
            <a:t>Certificates</a:t>
          </a:r>
        </a:p>
      </dgm:t>
    </dgm:pt>
    <dgm:pt modelId="{58F4B162-70B6-44C4-9310-78FDB4977E82}" type="parTrans" cxnId="{6C65BC4B-34E3-450B-8CE3-0A39B2EAB482}">
      <dgm:prSet/>
      <dgm:spPr/>
      <dgm:t>
        <a:bodyPr/>
        <a:lstStyle/>
        <a:p>
          <a:endParaRPr lang="en-US"/>
        </a:p>
      </dgm:t>
    </dgm:pt>
    <dgm:pt modelId="{B7D4BF01-69F8-4B91-9D11-C168478A84AD}" type="sibTrans" cxnId="{6C65BC4B-34E3-450B-8CE3-0A39B2EAB482}">
      <dgm:prSet/>
      <dgm:spPr/>
      <dgm:t>
        <a:bodyPr/>
        <a:lstStyle/>
        <a:p>
          <a:endParaRPr lang="en-US"/>
        </a:p>
      </dgm:t>
    </dgm:pt>
    <dgm:pt modelId="{E0338F95-A6C0-423D-B9B3-1B0DE9702955}">
      <dgm:prSet phldrT="[Text]"/>
      <dgm:spPr>
        <a:solidFill>
          <a:srgbClr val="00CC99"/>
        </a:solidFill>
      </dgm:spPr>
      <dgm:t>
        <a:bodyPr/>
        <a:lstStyle/>
        <a:p>
          <a:r>
            <a:rPr lang="en-US" dirty="0"/>
            <a:t>Purchase a Stamp &amp; Journal</a:t>
          </a:r>
        </a:p>
      </dgm:t>
    </dgm:pt>
    <dgm:pt modelId="{AEF162B4-918D-4CD8-94D7-39AF185C8E84}" type="parTrans" cxnId="{8B182408-ABCF-4C3E-B596-A562FEB2E0AF}">
      <dgm:prSet/>
      <dgm:spPr/>
      <dgm:t>
        <a:bodyPr/>
        <a:lstStyle/>
        <a:p>
          <a:endParaRPr lang="en-US"/>
        </a:p>
      </dgm:t>
    </dgm:pt>
    <dgm:pt modelId="{DC4D76B0-0AE9-46B7-A810-7A67A5A5FFE2}" type="sibTrans" cxnId="{8B182408-ABCF-4C3E-B596-A562FEB2E0AF}">
      <dgm:prSet/>
      <dgm:spPr/>
      <dgm:t>
        <a:bodyPr/>
        <a:lstStyle/>
        <a:p>
          <a:endParaRPr lang="en-US"/>
        </a:p>
      </dgm:t>
    </dgm:pt>
    <dgm:pt modelId="{971849A5-DD5E-4D87-BEC1-A1C906BA48EC}">
      <dgm:prSet phldrT="[Text]"/>
      <dgm:spPr>
        <a:solidFill>
          <a:srgbClr val="15CD46"/>
        </a:solidFill>
      </dgm:spPr>
      <dgm:t>
        <a:bodyPr/>
        <a:lstStyle/>
        <a:p>
          <a:r>
            <a:rPr lang="en-US" dirty="0"/>
            <a:t>Start Notarizing</a:t>
          </a:r>
        </a:p>
      </dgm:t>
    </dgm:pt>
    <dgm:pt modelId="{C11FB10F-EABA-45B9-8585-5E0B43AEBE32}" type="parTrans" cxnId="{C900A0B2-22CB-4E2B-827B-A1C57DB83950}">
      <dgm:prSet/>
      <dgm:spPr/>
      <dgm:t>
        <a:bodyPr/>
        <a:lstStyle/>
        <a:p>
          <a:endParaRPr lang="en-US"/>
        </a:p>
      </dgm:t>
    </dgm:pt>
    <dgm:pt modelId="{A44E78D0-784E-4D5E-9E08-5393FE344334}" type="sibTrans" cxnId="{C900A0B2-22CB-4E2B-827B-A1C57DB83950}">
      <dgm:prSet/>
      <dgm:spPr/>
      <dgm:t>
        <a:bodyPr/>
        <a:lstStyle/>
        <a:p>
          <a:endParaRPr lang="en-US"/>
        </a:p>
      </dgm:t>
    </dgm:pt>
    <dgm:pt modelId="{B468363D-C312-4041-86A8-404ABE3F0B47}" type="pres">
      <dgm:prSet presAssocID="{E0818970-4028-4A03-8042-0BB5BEC2229E}" presName="cycle" presStyleCnt="0">
        <dgm:presLayoutVars>
          <dgm:dir/>
          <dgm:resizeHandles val="exact"/>
        </dgm:presLayoutVars>
      </dgm:prSet>
      <dgm:spPr/>
    </dgm:pt>
    <dgm:pt modelId="{D50A63D8-DD9E-4658-A30E-9663E46EAFD7}" type="pres">
      <dgm:prSet presAssocID="{0B0B3703-0C84-4FE9-B02C-E3B6CF73A3EF}" presName="node" presStyleLbl="node1" presStyleIdx="0" presStyleCnt="6">
        <dgm:presLayoutVars>
          <dgm:bulletEnabled val="1"/>
        </dgm:presLayoutVars>
      </dgm:prSet>
      <dgm:spPr/>
    </dgm:pt>
    <dgm:pt modelId="{0E4F0F10-EECF-4C4E-9F91-F287361DF5DF}" type="pres">
      <dgm:prSet presAssocID="{0B0B3703-0C84-4FE9-B02C-E3B6CF73A3EF}" presName="spNode" presStyleCnt="0"/>
      <dgm:spPr/>
    </dgm:pt>
    <dgm:pt modelId="{6E6B8E31-4521-4FB0-93D7-34DD16CF1406}" type="pres">
      <dgm:prSet presAssocID="{375BCB65-5DF8-4051-95B7-847980B01F1E}" presName="sibTrans" presStyleLbl="sibTrans1D1" presStyleIdx="0" presStyleCnt="6"/>
      <dgm:spPr/>
    </dgm:pt>
    <dgm:pt modelId="{175CFA5E-69BF-41A1-B44B-7F4BB1F9B43A}" type="pres">
      <dgm:prSet presAssocID="{DA267D5F-542A-4307-822B-ABF51A89B3BF}" presName="node" presStyleLbl="node1" presStyleIdx="1" presStyleCnt="6">
        <dgm:presLayoutVars>
          <dgm:bulletEnabled val="1"/>
        </dgm:presLayoutVars>
      </dgm:prSet>
      <dgm:spPr/>
    </dgm:pt>
    <dgm:pt modelId="{C9E428FB-C58C-4BF6-90F6-080BC63DF2A3}" type="pres">
      <dgm:prSet presAssocID="{DA267D5F-542A-4307-822B-ABF51A89B3BF}" presName="spNode" presStyleCnt="0"/>
      <dgm:spPr/>
    </dgm:pt>
    <dgm:pt modelId="{05F6F9A1-C789-4997-86B7-C04BE8B39BF9}" type="pres">
      <dgm:prSet presAssocID="{E6C05F6B-769B-4DFD-90BE-A9B5026658C0}" presName="sibTrans" presStyleLbl="sibTrans1D1" presStyleIdx="1" presStyleCnt="6"/>
      <dgm:spPr/>
    </dgm:pt>
    <dgm:pt modelId="{78118752-6271-4096-8ABD-246DCBF486BF}" type="pres">
      <dgm:prSet presAssocID="{25FF74AB-704D-45A6-968B-322687E8C89F}" presName="node" presStyleLbl="node1" presStyleIdx="2" presStyleCnt="6">
        <dgm:presLayoutVars>
          <dgm:bulletEnabled val="1"/>
        </dgm:presLayoutVars>
      </dgm:prSet>
      <dgm:spPr/>
    </dgm:pt>
    <dgm:pt modelId="{8057FA93-420B-498C-AFC7-50A3E4EEEB34}" type="pres">
      <dgm:prSet presAssocID="{25FF74AB-704D-45A6-968B-322687E8C89F}" presName="spNode" presStyleCnt="0"/>
      <dgm:spPr/>
    </dgm:pt>
    <dgm:pt modelId="{E9220BDA-F674-4F65-957D-7D717C498DF3}" type="pres">
      <dgm:prSet presAssocID="{017AD24B-6CFF-4FAE-ADE1-481BCAB015C1}" presName="sibTrans" presStyleLbl="sibTrans1D1" presStyleIdx="2" presStyleCnt="6"/>
      <dgm:spPr/>
    </dgm:pt>
    <dgm:pt modelId="{B562C57B-7D6C-4BDD-99AF-6612E9D69EDC}" type="pres">
      <dgm:prSet presAssocID="{6718E45B-7DE1-4750-B3FD-98A6F19F7295}" presName="node" presStyleLbl="node1" presStyleIdx="3" presStyleCnt="6">
        <dgm:presLayoutVars>
          <dgm:bulletEnabled val="1"/>
        </dgm:presLayoutVars>
      </dgm:prSet>
      <dgm:spPr/>
    </dgm:pt>
    <dgm:pt modelId="{3275AAF8-2375-4A67-9612-444C3364EE7C}" type="pres">
      <dgm:prSet presAssocID="{6718E45B-7DE1-4750-B3FD-98A6F19F7295}" presName="spNode" presStyleCnt="0"/>
      <dgm:spPr/>
    </dgm:pt>
    <dgm:pt modelId="{57F313A6-6B8A-4C99-90A6-757C8E72329C}" type="pres">
      <dgm:prSet presAssocID="{B7D4BF01-69F8-4B91-9D11-C168478A84AD}" presName="sibTrans" presStyleLbl="sibTrans1D1" presStyleIdx="3" presStyleCnt="6"/>
      <dgm:spPr/>
    </dgm:pt>
    <dgm:pt modelId="{BB87DD46-9DDB-4AEB-8B96-FF48C5AC2FC3}" type="pres">
      <dgm:prSet presAssocID="{E0338F95-A6C0-423D-B9B3-1B0DE9702955}" presName="node" presStyleLbl="node1" presStyleIdx="4" presStyleCnt="6">
        <dgm:presLayoutVars>
          <dgm:bulletEnabled val="1"/>
        </dgm:presLayoutVars>
      </dgm:prSet>
      <dgm:spPr/>
    </dgm:pt>
    <dgm:pt modelId="{C7BD8198-336F-4EE6-9D78-E3388985BCA5}" type="pres">
      <dgm:prSet presAssocID="{E0338F95-A6C0-423D-B9B3-1B0DE9702955}" presName="spNode" presStyleCnt="0"/>
      <dgm:spPr/>
    </dgm:pt>
    <dgm:pt modelId="{2EFD9370-EF82-41B5-B72D-80BC879814B4}" type="pres">
      <dgm:prSet presAssocID="{DC4D76B0-0AE9-46B7-A810-7A67A5A5FFE2}" presName="sibTrans" presStyleLbl="sibTrans1D1" presStyleIdx="4" presStyleCnt="6"/>
      <dgm:spPr/>
    </dgm:pt>
    <dgm:pt modelId="{AA6F6617-EA3C-49F8-B2B8-61867B6AC6CE}" type="pres">
      <dgm:prSet presAssocID="{971849A5-DD5E-4D87-BEC1-A1C906BA48EC}" presName="node" presStyleLbl="node1" presStyleIdx="5" presStyleCnt="6">
        <dgm:presLayoutVars>
          <dgm:bulletEnabled val="1"/>
        </dgm:presLayoutVars>
      </dgm:prSet>
      <dgm:spPr/>
    </dgm:pt>
    <dgm:pt modelId="{995D5121-4BFD-4CE4-B3E6-F1C56EFD916C}" type="pres">
      <dgm:prSet presAssocID="{971849A5-DD5E-4D87-BEC1-A1C906BA48EC}" presName="spNode" presStyleCnt="0"/>
      <dgm:spPr/>
    </dgm:pt>
    <dgm:pt modelId="{A17B13DE-DEC0-4AC0-A792-D2D0736A698B}" type="pres">
      <dgm:prSet presAssocID="{A44E78D0-784E-4D5E-9E08-5393FE344334}" presName="sibTrans" presStyleLbl="sibTrans1D1" presStyleIdx="5" presStyleCnt="6"/>
      <dgm:spPr/>
    </dgm:pt>
  </dgm:ptLst>
  <dgm:cxnLst>
    <dgm:cxn modelId="{8B182408-ABCF-4C3E-B596-A562FEB2E0AF}" srcId="{E0818970-4028-4A03-8042-0BB5BEC2229E}" destId="{E0338F95-A6C0-423D-B9B3-1B0DE9702955}" srcOrd="4" destOrd="0" parTransId="{AEF162B4-918D-4CD8-94D7-39AF185C8E84}" sibTransId="{DC4D76B0-0AE9-46B7-A810-7A67A5A5FFE2}"/>
    <dgm:cxn modelId="{34772019-46F9-47B8-A67F-C0AB35218FF5}" type="presOf" srcId="{6718E45B-7DE1-4750-B3FD-98A6F19F7295}" destId="{B562C57B-7D6C-4BDD-99AF-6612E9D69EDC}" srcOrd="0" destOrd="0" presId="urn:microsoft.com/office/officeart/2005/8/layout/cycle6"/>
    <dgm:cxn modelId="{50C6F034-9FEF-4889-A67C-8E8C27A4A39F}" type="presOf" srcId="{971849A5-DD5E-4D87-BEC1-A1C906BA48EC}" destId="{AA6F6617-EA3C-49F8-B2B8-61867B6AC6CE}" srcOrd="0" destOrd="0" presId="urn:microsoft.com/office/officeart/2005/8/layout/cycle6"/>
    <dgm:cxn modelId="{0419F45F-1641-402C-8B54-3DD46B2971E1}" srcId="{E0818970-4028-4A03-8042-0BB5BEC2229E}" destId="{25FF74AB-704D-45A6-968B-322687E8C89F}" srcOrd="2" destOrd="0" parTransId="{3BAB6A6E-B146-40FF-809E-5A9EC8208F52}" sibTransId="{017AD24B-6CFF-4FAE-ADE1-481BCAB015C1}"/>
    <dgm:cxn modelId="{64EB8F64-CD7F-4F9D-A0B0-8D3C71E19807}" srcId="{E0818970-4028-4A03-8042-0BB5BEC2229E}" destId="{0B0B3703-0C84-4FE9-B02C-E3B6CF73A3EF}" srcOrd="0" destOrd="0" parTransId="{5DA0D2B1-392F-4DFE-96A3-992BD2776800}" sibTransId="{375BCB65-5DF8-4051-95B7-847980B01F1E}"/>
    <dgm:cxn modelId="{85866A46-FC22-4613-867E-DADE008024AC}" type="presOf" srcId="{25FF74AB-704D-45A6-968B-322687E8C89F}" destId="{78118752-6271-4096-8ABD-246DCBF486BF}" srcOrd="0" destOrd="0" presId="urn:microsoft.com/office/officeart/2005/8/layout/cycle6"/>
    <dgm:cxn modelId="{6C65BC4B-34E3-450B-8CE3-0A39B2EAB482}" srcId="{E0818970-4028-4A03-8042-0BB5BEC2229E}" destId="{6718E45B-7DE1-4750-B3FD-98A6F19F7295}" srcOrd="3" destOrd="0" parTransId="{58F4B162-70B6-44C4-9310-78FDB4977E82}" sibTransId="{B7D4BF01-69F8-4B91-9D11-C168478A84AD}"/>
    <dgm:cxn modelId="{7663B671-CBF6-4E98-A74D-30913D5D683C}" type="presOf" srcId="{0B0B3703-0C84-4FE9-B02C-E3B6CF73A3EF}" destId="{D50A63D8-DD9E-4658-A30E-9663E46EAFD7}" srcOrd="0" destOrd="0" presId="urn:microsoft.com/office/officeart/2005/8/layout/cycle6"/>
    <dgm:cxn modelId="{3F86A953-1421-4843-B2FA-AD26B7520AE2}" type="presOf" srcId="{375BCB65-5DF8-4051-95B7-847980B01F1E}" destId="{6E6B8E31-4521-4FB0-93D7-34DD16CF1406}" srcOrd="0" destOrd="0" presId="urn:microsoft.com/office/officeart/2005/8/layout/cycle6"/>
    <dgm:cxn modelId="{1585959C-FB8A-41B5-A4D1-C1C3092C4C39}" type="presOf" srcId="{A44E78D0-784E-4D5E-9E08-5393FE344334}" destId="{A17B13DE-DEC0-4AC0-A792-D2D0736A698B}" srcOrd="0" destOrd="0" presId="urn:microsoft.com/office/officeart/2005/8/layout/cycle6"/>
    <dgm:cxn modelId="{0E6EA5A1-3058-49F8-A017-374BD2A88E28}" type="presOf" srcId="{DA267D5F-542A-4307-822B-ABF51A89B3BF}" destId="{175CFA5E-69BF-41A1-B44B-7F4BB1F9B43A}" srcOrd="0" destOrd="0" presId="urn:microsoft.com/office/officeart/2005/8/layout/cycle6"/>
    <dgm:cxn modelId="{47AD86AA-0FFD-403A-B313-E1E38B10D53D}" type="presOf" srcId="{E0338F95-A6C0-423D-B9B3-1B0DE9702955}" destId="{BB87DD46-9DDB-4AEB-8B96-FF48C5AC2FC3}" srcOrd="0" destOrd="0" presId="urn:microsoft.com/office/officeart/2005/8/layout/cycle6"/>
    <dgm:cxn modelId="{8DB9E3AF-DC95-4583-B520-5CAD30F3EE97}" srcId="{E0818970-4028-4A03-8042-0BB5BEC2229E}" destId="{DA267D5F-542A-4307-822B-ABF51A89B3BF}" srcOrd="1" destOrd="0" parTransId="{1B6A955B-DC85-4A15-BE04-E44C1FDA4E39}" sibTransId="{E6C05F6B-769B-4DFD-90BE-A9B5026658C0}"/>
    <dgm:cxn modelId="{C900A0B2-22CB-4E2B-827B-A1C57DB83950}" srcId="{E0818970-4028-4A03-8042-0BB5BEC2229E}" destId="{971849A5-DD5E-4D87-BEC1-A1C906BA48EC}" srcOrd="5" destOrd="0" parTransId="{C11FB10F-EABA-45B9-8585-5E0B43AEBE32}" sibTransId="{A44E78D0-784E-4D5E-9E08-5393FE344334}"/>
    <dgm:cxn modelId="{9C7E4CB3-7009-4156-A9F8-33A824C8B98C}" type="presOf" srcId="{B7D4BF01-69F8-4B91-9D11-C168478A84AD}" destId="{57F313A6-6B8A-4C99-90A6-757C8E72329C}" srcOrd="0" destOrd="0" presId="urn:microsoft.com/office/officeart/2005/8/layout/cycle6"/>
    <dgm:cxn modelId="{352A45B5-FCB0-4E55-BA60-3C72BEADF9B9}" type="presOf" srcId="{DC4D76B0-0AE9-46B7-A810-7A67A5A5FFE2}" destId="{2EFD9370-EF82-41B5-B72D-80BC879814B4}" srcOrd="0" destOrd="0" presId="urn:microsoft.com/office/officeart/2005/8/layout/cycle6"/>
    <dgm:cxn modelId="{FABA30D5-DF61-4E18-9FC3-2CDAF1B007E7}" type="presOf" srcId="{E6C05F6B-769B-4DFD-90BE-A9B5026658C0}" destId="{05F6F9A1-C789-4997-86B7-C04BE8B39BF9}" srcOrd="0" destOrd="0" presId="urn:microsoft.com/office/officeart/2005/8/layout/cycle6"/>
    <dgm:cxn modelId="{4F3BC8E1-90A5-48FA-B6CF-32DDC3D70CCF}" type="presOf" srcId="{E0818970-4028-4A03-8042-0BB5BEC2229E}" destId="{B468363D-C312-4041-86A8-404ABE3F0B47}" srcOrd="0" destOrd="0" presId="urn:microsoft.com/office/officeart/2005/8/layout/cycle6"/>
    <dgm:cxn modelId="{313213E9-2CEC-4B51-8BC9-3586C609017A}" type="presOf" srcId="{017AD24B-6CFF-4FAE-ADE1-481BCAB015C1}" destId="{E9220BDA-F674-4F65-957D-7D717C498DF3}" srcOrd="0" destOrd="0" presId="urn:microsoft.com/office/officeart/2005/8/layout/cycle6"/>
    <dgm:cxn modelId="{7D349CAA-82CF-4C53-A571-B1E2A86A38A7}" type="presParOf" srcId="{B468363D-C312-4041-86A8-404ABE3F0B47}" destId="{D50A63D8-DD9E-4658-A30E-9663E46EAFD7}" srcOrd="0" destOrd="0" presId="urn:microsoft.com/office/officeart/2005/8/layout/cycle6"/>
    <dgm:cxn modelId="{54CB2EC3-635B-4F08-9FC0-7F192B7D68D6}" type="presParOf" srcId="{B468363D-C312-4041-86A8-404ABE3F0B47}" destId="{0E4F0F10-EECF-4C4E-9F91-F287361DF5DF}" srcOrd="1" destOrd="0" presId="urn:microsoft.com/office/officeart/2005/8/layout/cycle6"/>
    <dgm:cxn modelId="{724026E6-5434-46CB-916D-2CB108D857A0}" type="presParOf" srcId="{B468363D-C312-4041-86A8-404ABE3F0B47}" destId="{6E6B8E31-4521-4FB0-93D7-34DD16CF1406}" srcOrd="2" destOrd="0" presId="urn:microsoft.com/office/officeart/2005/8/layout/cycle6"/>
    <dgm:cxn modelId="{170EDDD9-86A5-469C-B592-F96D4DEF4FBC}" type="presParOf" srcId="{B468363D-C312-4041-86A8-404ABE3F0B47}" destId="{175CFA5E-69BF-41A1-B44B-7F4BB1F9B43A}" srcOrd="3" destOrd="0" presId="urn:microsoft.com/office/officeart/2005/8/layout/cycle6"/>
    <dgm:cxn modelId="{FAECAB87-0F24-4675-AA83-77689718BF3B}" type="presParOf" srcId="{B468363D-C312-4041-86A8-404ABE3F0B47}" destId="{C9E428FB-C58C-4BF6-90F6-080BC63DF2A3}" srcOrd="4" destOrd="0" presId="urn:microsoft.com/office/officeart/2005/8/layout/cycle6"/>
    <dgm:cxn modelId="{C98EE7DE-2A30-4AC4-BAA7-314EF1E633B2}" type="presParOf" srcId="{B468363D-C312-4041-86A8-404ABE3F0B47}" destId="{05F6F9A1-C789-4997-86B7-C04BE8B39BF9}" srcOrd="5" destOrd="0" presId="urn:microsoft.com/office/officeart/2005/8/layout/cycle6"/>
    <dgm:cxn modelId="{2ED69711-4806-4772-B4ED-DEEA1BC748DB}" type="presParOf" srcId="{B468363D-C312-4041-86A8-404ABE3F0B47}" destId="{78118752-6271-4096-8ABD-246DCBF486BF}" srcOrd="6" destOrd="0" presId="urn:microsoft.com/office/officeart/2005/8/layout/cycle6"/>
    <dgm:cxn modelId="{6610473C-8B0A-4706-B339-9D09E403168A}" type="presParOf" srcId="{B468363D-C312-4041-86A8-404ABE3F0B47}" destId="{8057FA93-420B-498C-AFC7-50A3E4EEEB34}" srcOrd="7" destOrd="0" presId="urn:microsoft.com/office/officeart/2005/8/layout/cycle6"/>
    <dgm:cxn modelId="{7CF57B89-8564-48CE-BA11-46D5C288C4F5}" type="presParOf" srcId="{B468363D-C312-4041-86A8-404ABE3F0B47}" destId="{E9220BDA-F674-4F65-957D-7D717C498DF3}" srcOrd="8" destOrd="0" presId="urn:microsoft.com/office/officeart/2005/8/layout/cycle6"/>
    <dgm:cxn modelId="{5B911AD5-8445-4AC5-A94E-83439316BD76}" type="presParOf" srcId="{B468363D-C312-4041-86A8-404ABE3F0B47}" destId="{B562C57B-7D6C-4BDD-99AF-6612E9D69EDC}" srcOrd="9" destOrd="0" presId="urn:microsoft.com/office/officeart/2005/8/layout/cycle6"/>
    <dgm:cxn modelId="{7AAF721D-DFE2-4896-A060-D1EEE0FE7D2E}" type="presParOf" srcId="{B468363D-C312-4041-86A8-404ABE3F0B47}" destId="{3275AAF8-2375-4A67-9612-444C3364EE7C}" srcOrd="10" destOrd="0" presId="urn:microsoft.com/office/officeart/2005/8/layout/cycle6"/>
    <dgm:cxn modelId="{0E014B2A-C7BF-4A54-AAC1-205A1C389253}" type="presParOf" srcId="{B468363D-C312-4041-86A8-404ABE3F0B47}" destId="{57F313A6-6B8A-4C99-90A6-757C8E72329C}" srcOrd="11" destOrd="0" presId="urn:microsoft.com/office/officeart/2005/8/layout/cycle6"/>
    <dgm:cxn modelId="{E2491EF0-B92F-4756-AF8E-9DFBA113EA73}" type="presParOf" srcId="{B468363D-C312-4041-86A8-404ABE3F0B47}" destId="{BB87DD46-9DDB-4AEB-8B96-FF48C5AC2FC3}" srcOrd="12" destOrd="0" presId="urn:microsoft.com/office/officeart/2005/8/layout/cycle6"/>
    <dgm:cxn modelId="{EF0478BA-A8A2-48F8-908C-7D1D8975A95A}" type="presParOf" srcId="{B468363D-C312-4041-86A8-404ABE3F0B47}" destId="{C7BD8198-336F-4EE6-9D78-E3388985BCA5}" srcOrd="13" destOrd="0" presId="urn:microsoft.com/office/officeart/2005/8/layout/cycle6"/>
    <dgm:cxn modelId="{78DCB856-CAB3-459C-AC27-56336A16E9FC}" type="presParOf" srcId="{B468363D-C312-4041-86A8-404ABE3F0B47}" destId="{2EFD9370-EF82-41B5-B72D-80BC879814B4}" srcOrd="14" destOrd="0" presId="urn:microsoft.com/office/officeart/2005/8/layout/cycle6"/>
    <dgm:cxn modelId="{7581D06A-A08C-419B-98CA-9CC24FFD246E}" type="presParOf" srcId="{B468363D-C312-4041-86A8-404ABE3F0B47}" destId="{AA6F6617-EA3C-49F8-B2B8-61867B6AC6CE}" srcOrd="15" destOrd="0" presId="urn:microsoft.com/office/officeart/2005/8/layout/cycle6"/>
    <dgm:cxn modelId="{4F7AEB39-54A4-4DAA-91D2-159C1D97D123}" type="presParOf" srcId="{B468363D-C312-4041-86A8-404ABE3F0B47}" destId="{995D5121-4BFD-4CE4-B3E6-F1C56EFD916C}" srcOrd="16" destOrd="0" presId="urn:microsoft.com/office/officeart/2005/8/layout/cycle6"/>
    <dgm:cxn modelId="{7B42E5AC-6C11-4F38-831B-48DF97F63BFB}" type="presParOf" srcId="{B468363D-C312-4041-86A8-404ABE3F0B47}" destId="{A17B13DE-DEC0-4AC0-A792-D2D0736A698B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7D03C0-4D73-4DF6-98B1-34AB429CB84C}" type="doc">
      <dgm:prSet loTypeId="urn:microsoft.com/office/officeart/2005/8/layout/pyramid3" loCatId="pyramid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B78BED54-70F7-4C51-87BC-80A88AD5772F}">
      <dgm:prSet/>
      <dgm:spPr/>
      <dgm:t>
        <a:bodyPr/>
        <a:lstStyle/>
        <a:p>
          <a:pPr rtl="0"/>
          <a:r>
            <a:rPr lang="en-US" b="1" dirty="0">
              <a:solidFill>
                <a:schemeClr val="bg1"/>
              </a:solidFill>
            </a:rPr>
            <a:t>Is “that degree of care which a person of ordinary prudence would exercise in the same or similar circumstances.”</a:t>
          </a:r>
          <a:endParaRPr lang="en-US" dirty="0">
            <a:solidFill>
              <a:schemeClr val="bg1"/>
            </a:solidFill>
          </a:endParaRPr>
        </a:p>
      </dgm:t>
    </dgm:pt>
    <dgm:pt modelId="{33CA342D-19F4-4C74-B049-38C51688E149}" type="parTrans" cxnId="{8905C7C5-AB0F-47F0-A654-A4FAA0EF31BE}">
      <dgm:prSet/>
      <dgm:spPr/>
      <dgm:t>
        <a:bodyPr/>
        <a:lstStyle/>
        <a:p>
          <a:endParaRPr lang="en-US"/>
        </a:p>
      </dgm:t>
    </dgm:pt>
    <dgm:pt modelId="{2E78AA2B-273A-4638-BED6-D49A06F5F7C0}" type="sibTrans" cxnId="{8905C7C5-AB0F-47F0-A654-A4FAA0EF31BE}">
      <dgm:prSet/>
      <dgm:spPr/>
      <dgm:t>
        <a:bodyPr/>
        <a:lstStyle/>
        <a:p>
          <a:endParaRPr lang="en-US"/>
        </a:p>
      </dgm:t>
    </dgm:pt>
    <dgm:pt modelId="{920D601B-F0D2-4522-A95F-B33377C87C0F}">
      <dgm:prSet/>
      <dgm:spPr/>
      <dgm:t>
        <a:bodyPr/>
        <a:lstStyle/>
        <a:p>
          <a:pPr rtl="0"/>
          <a:r>
            <a:rPr lang="en-US" b="1" dirty="0">
              <a:solidFill>
                <a:schemeClr val="bg1"/>
              </a:solidFill>
            </a:rPr>
            <a:t>Obey all Laws and Regulations.</a:t>
          </a:r>
          <a:endParaRPr lang="en-US" dirty="0">
            <a:solidFill>
              <a:schemeClr val="bg1"/>
            </a:solidFill>
          </a:endParaRPr>
        </a:p>
      </dgm:t>
    </dgm:pt>
    <dgm:pt modelId="{12D40895-6ABD-43E7-844A-D76DD3B5CC0B}" type="parTrans" cxnId="{FA685FD0-47CB-44BD-9806-FFD811CA8900}">
      <dgm:prSet/>
      <dgm:spPr/>
      <dgm:t>
        <a:bodyPr/>
        <a:lstStyle/>
        <a:p>
          <a:endParaRPr lang="en-US"/>
        </a:p>
      </dgm:t>
    </dgm:pt>
    <dgm:pt modelId="{4D45C56F-1B3B-4408-BA14-9F26039814C6}" type="sibTrans" cxnId="{FA685FD0-47CB-44BD-9806-FFD811CA8900}">
      <dgm:prSet/>
      <dgm:spPr/>
      <dgm:t>
        <a:bodyPr/>
        <a:lstStyle/>
        <a:p>
          <a:endParaRPr lang="en-US"/>
        </a:p>
      </dgm:t>
    </dgm:pt>
    <dgm:pt modelId="{F1347AE3-7D83-4D0E-9673-7C99093D532A}">
      <dgm:prSet custT="1"/>
      <dgm:spPr/>
      <dgm:t>
        <a:bodyPr vert="horz" anchor="t" anchorCtr="0"/>
        <a:lstStyle/>
        <a:p>
          <a:pPr rtl="0">
            <a:spcAft>
              <a:spcPts val="0"/>
            </a:spcAft>
          </a:pPr>
          <a:r>
            <a:rPr lang="en-US" sz="2500" b="1" dirty="0">
              <a:solidFill>
                <a:schemeClr val="bg1"/>
              </a:solidFill>
            </a:rPr>
            <a:t>Good Judgment  &amp; Common </a:t>
          </a:r>
        </a:p>
        <a:p>
          <a:pPr rtl="0">
            <a:spcAft>
              <a:spcPct val="35000"/>
            </a:spcAft>
          </a:pPr>
          <a:r>
            <a:rPr lang="en-US" sz="2500" b="1" dirty="0">
              <a:solidFill>
                <a:schemeClr val="bg1"/>
              </a:solidFill>
            </a:rPr>
            <a:t>Sense</a:t>
          </a:r>
          <a:endParaRPr lang="en-US" sz="2500" dirty="0">
            <a:solidFill>
              <a:schemeClr val="bg1"/>
            </a:solidFill>
          </a:endParaRPr>
        </a:p>
      </dgm:t>
    </dgm:pt>
    <dgm:pt modelId="{7C4E4B9A-12CD-4247-92A5-E11786DA6295}" type="parTrans" cxnId="{BD2E9B64-4EAD-4910-A010-CB4EF44753AE}">
      <dgm:prSet/>
      <dgm:spPr/>
      <dgm:t>
        <a:bodyPr/>
        <a:lstStyle/>
        <a:p>
          <a:endParaRPr lang="en-US"/>
        </a:p>
      </dgm:t>
    </dgm:pt>
    <dgm:pt modelId="{C8DF9FD3-96C0-42D1-B650-AAD69BD8369B}" type="sibTrans" cxnId="{BD2E9B64-4EAD-4910-A010-CB4EF44753AE}">
      <dgm:prSet/>
      <dgm:spPr/>
      <dgm:t>
        <a:bodyPr/>
        <a:lstStyle/>
        <a:p>
          <a:endParaRPr lang="en-US"/>
        </a:p>
      </dgm:t>
    </dgm:pt>
    <dgm:pt modelId="{5920FD9D-4530-41F0-81EE-0CFB18F1B4E3}">
      <dgm:prSet custT="1"/>
      <dgm:spPr/>
      <dgm:t>
        <a:bodyPr vert="horz" anchor="t" anchorCtr="0"/>
        <a:lstStyle/>
        <a:p>
          <a:pPr rtl="0">
            <a:spcBef>
              <a:spcPct val="0"/>
            </a:spcBef>
            <a:spcAft>
              <a:spcPts val="0"/>
            </a:spcAft>
          </a:pPr>
          <a:r>
            <a:rPr lang="en-US" sz="1600" dirty="0">
              <a:solidFill>
                <a:schemeClr val="bg1"/>
              </a:solidFill>
            </a:rPr>
            <a:t>Errors &amp; Omissions </a:t>
          </a:r>
        </a:p>
        <a:p>
          <a:pPr rtl="0">
            <a:spcBef>
              <a:spcPct val="0"/>
            </a:spcBef>
            <a:spcAft>
              <a:spcPts val="0"/>
            </a:spcAft>
          </a:pPr>
          <a:r>
            <a:rPr lang="en-US" sz="1600" dirty="0">
              <a:solidFill>
                <a:schemeClr val="bg1"/>
              </a:solidFill>
            </a:rPr>
            <a:t>Insurance</a:t>
          </a:r>
        </a:p>
        <a:p>
          <a:pPr rtl="0">
            <a:spcBef>
              <a:spcPct val="0"/>
            </a:spcBef>
            <a:spcAft>
              <a:spcPts val="0"/>
            </a:spcAft>
          </a:pPr>
          <a:endParaRPr lang="en-US" sz="1600" dirty="0">
            <a:solidFill>
              <a:schemeClr val="bg1"/>
            </a:solidFill>
          </a:endParaRPr>
        </a:p>
        <a:p>
          <a:pPr rtl="0">
            <a:spcBef>
              <a:spcPts val="1200"/>
            </a:spcBef>
            <a:spcAft>
              <a:spcPts val="0"/>
            </a:spcAft>
          </a:pPr>
          <a:r>
            <a:rPr lang="en-US" sz="1600" dirty="0">
              <a:solidFill>
                <a:schemeClr val="bg1"/>
              </a:solidFill>
            </a:rPr>
            <a:t>Bonding</a:t>
          </a:r>
        </a:p>
      </dgm:t>
    </dgm:pt>
    <dgm:pt modelId="{343BD5AA-0C57-4D6F-B4D7-1BAD9BF1D363}" type="parTrans" cxnId="{4943C28D-D049-4DD3-B4A2-B0BB97FD0319}">
      <dgm:prSet/>
      <dgm:spPr/>
      <dgm:t>
        <a:bodyPr/>
        <a:lstStyle/>
        <a:p>
          <a:endParaRPr lang="en-US"/>
        </a:p>
      </dgm:t>
    </dgm:pt>
    <dgm:pt modelId="{CE55E389-9D84-4FAD-B382-AB2D9037E232}" type="sibTrans" cxnId="{4943C28D-D049-4DD3-B4A2-B0BB97FD0319}">
      <dgm:prSet/>
      <dgm:spPr/>
      <dgm:t>
        <a:bodyPr/>
        <a:lstStyle/>
        <a:p>
          <a:endParaRPr lang="en-US"/>
        </a:p>
      </dgm:t>
    </dgm:pt>
    <dgm:pt modelId="{E3207BDB-7502-4D11-AA36-8351E2E5CE5F}" type="pres">
      <dgm:prSet presAssocID="{597D03C0-4D73-4DF6-98B1-34AB429CB84C}" presName="Name0" presStyleCnt="0">
        <dgm:presLayoutVars>
          <dgm:dir/>
          <dgm:animLvl val="lvl"/>
          <dgm:resizeHandles val="exact"/>
        </dgm:presLayoutVars>
      </dgm:prSet>
      <dgm:spPr/>
    </dgm:pt>
    <dgm:pt modelId="{88C0E3C4-5A8E-4B53-9881-2FF7004EB91F}" type="pres">
      <dgm:prSet presAssocID="{B78BED54-70F7-4C51-87BC-80A88AD5772F}" presName="Name8" presStyleCnt="0"/>
      <dgm:spPr/>
    </dgm:pt>
    <dgm:pt modelId="{C5012E8B-356D-4728-B073-8107883A28A6}" type="pres">
      <dgm:prSet presAssocID="{B78BED54-70F7-4C51-87BC-80A88AD5772F}" presName="level" presStyleLbl="node1" presStyleIdx="0" presStyleCnt="4">
        <dgm:presLayoutVars>
          <dgm:chMax val="1"/>
          <dgm:bulletEnabled val="1"/>
        </dgm:presLayoutVars>
      </dgm:prSet>
      <dgm:spPr/>
    </dgm:pt>
    <dgm:pt modelId="{6836FF7C-9281-458F-A408-6AA3CBBC0B26}" type="pres">
      <dgm:prSet presAssocID="{B78BED54-70F7-4C51-87BC-80A88AD5772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386BC7F-4728-425A-ACDD-2776C5682352}" type="pres">
      <dgm:prSet presAssocID="{920D601B-F0D2-4522-A95F-B33377C87C0F}" presName="Name8" presStyleCnt="0"/>
      <dgm:spPr/>
    </dgm:pt>
    <dgm:pt modelId="{24A00361-C6B8-4984-B3E9-1F51DFA872E1}" type="pres">
      <dgm:prSet presAssocID="{920D601B-F0D2-4522-A95F-B33377C87C0F}" presName="level" presStyleLbl="node1" presStyleIdx="1" presStyleCnt="4" custLinFactNeighborX="-83" custLinFactNeighborY="-271">
        <dgm:presLayoutVars>
          <dgm:chMax val="1"/>
          <dgm:bulletEnabled val="1"/>
        </dgm:presLayoutVars>
      </dgm:prSet>
      <dgm:spPr/>
    </dgm:pt>
    <dgm:pt modelId="{58868B26-1FE3-4836-B35F-95EB12C01542}" type="pres">
      <dgm:prSet presAssocID="{920D601B-F0D2-4522-A95F-B33377C87C0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98EEC46-19EF-4235-AD32-E21217101588}" type="pres">
      <dgm:prSet presAssocID="{F1347AE3-7D83-4D0E-9673-7C99093D532A}" presName="Name8" presStyleCnt="0"/>
      <dgm:spPr/>
    </dgm:pt>
    <dgm:pt modelId="{5FB6BCB4-9981-403C-BAD6-069F8B922C72}" type="pres">
      <dgm:prSet presAssocID="{F1347AE3-7D83-4D0E-9673-7C99093D532A}" presName="level" presStyleLbl="node1" presStyleIdx="2" presStyleCnt="4" custScaleY="136000" custLinFactNeighborX="377">
        <dgm:presLayoutVars>
          <dgm:chMax val="1"/>
          <dgm:bulletEnabled val="1"/>
        </dgm:presLayoutVars>
      </dgm:prSet>
      <dgm:spPr/>
    </dgm:pt>
    <dgm:pt modelId="{F60B9F82-7565-4EF8-A27F-E4FF4FA6E137}" type="pres">
      <dgm:prSet presAssocID="{F1347AE3-7D83-4D0E-9673-7C99093D532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45F7993-664C-4521-82D6-66757B64E938}" type="pres">
      <dgm:prSet presAssocID="{5920FD9D-4530-41F0-81EE-0CFB18F1B4E3}" presName="Name8" presStyleCnt="0"/>
      <dgm:spPr/>
    </dgm:pt>
    <dgm:pt modelId="{FA2AA140-5CD7-49A6-AF61-636A750906EB}" type="pres">
      <dgm:prSet presAssocID="{5920FD9D-4530-41F0-81EE-0CFB18F1B4E3}" presName="level" presStyleLbl="node1" presStyleIdx="3" presStyleCnt="4" custScaleY="148399">
        <dgm:presLayoutVars>
          <dgm:chMax val="1"/>
          <dgm:bulletEnabled val="1"/>
        </dgm:presLayoutVars>
      </dgm:prSet>
      <dgm:spPr/>
    </dgm:pt>
    <dgm:pt modelId="{E80B5199-C368-4F3D-9C5C-3F8C2DDE9979}" type="pres">
      <dgm:prSet presAssocID="{5920FD9D-4530-41F0-81EE-0CFB18F1B4E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0CAEE07-D261-4C2E-ADA7-D3878F366A3B}" type="presOf" srcId="{B78BED54-70F7-4C51-87BC-80A88AD5772F}" destId="{C5012E8B-356D-4728-B073-8107883A28A6}" srcOrd="0" destOrd="0" presId="urn:microsoft.com/office/officeart/2005/8/layout/pyramid3"/>
    <dgm:cxn modelId="{67D1460A-451D-407A-913A-4F4F3C2D0FB4}" type="presOf" srcId="{5920FD9D-4530-41F0-81EE-0CFB18F1B4E3}" destId="{E80B5199-C368-4F3D-9C5C-3F8C2DDE9979}" srcOrd="1" destOrd="0" presId="urn:microsoft.com/office/officeart/2005/8/layout/pyramid3"/>
    <dgm:cxn modelId="{35574921-B81E-4E07-9D7D-1652FF0E0165}" type="presOf" srcId="{920D601B-F0D2-4522-A95F-B33377C87C0F}" destId="{58868B26-1FE3-4836-B35F-95EB12C01542}" srcOrd="1" destOrd="0" presId="urn:microsoft.com/office/officeart/2005/8/layout/pyramid3"/>
    <dgm:cxn modelId="{BD2E9B64-4EAD-4910-A010-CB4EF44753AE}" srcId="{597D03C0-4D73-4DF6-98B1-34AB429CB84C}" destId="{F1347AE3-7D83-4D0E-9673-7C99093D532A}" srcOrd="2" destOrd="0" parTransId="{7C4E4B9A-12CD-4247-92A5-E11786DA6295}" sibTransId="{C8DF9FD3-96C0-42D1-B650-AAD69BD8369B}"/>
    <dgm:cxn modelId="{F8B37E58-9E59-4017-A765-075BC70E967F}" type="presOf" srcId="{F1347AE3-7D83-4D0E-9673-7C99093D532A}" destId="{5FB6BCB4-9981-403C-BAD6-069F8B922C72}" srcOrd="0" destOrd="0" presId="urn:microsoft.com/office/officeart/2005/8/layout/pyramid3"/>
    <dgm:cxn modelId="{C3B78684-40D9-4B4E-8F88-3BE822C919FD}" type="presOf" srcId="{5920FD9D-4530-41F0-81EE-0CFB18F1B4E3}" destId="{FA2AA140-5CD7-49A6-AF61-636A750906EB}" srcOrd="0" destOrd="0" presId="urn:microsoft.com/office/officeart/2005/8/layout/pyramid3"/>
    <dgm:cxn modelId="{4943C28D-D049-4DD3-B4A2-B0BB97FD0319}" srcId="{597D03C0-4D73-4DF6-98B1-34AB429CB84C}" destId="{5920FD9D-4530-41F0-81EE-0CFB18F1B4E3}" srcOrd="3" destOrd="0" parTransId="{343BD5AA-0C57-4D6F-B4D7-1BAD9BF1D363}" sibTransId="{CE55E389-9D84-4FAD-B382-AB2D9037E232}"/>
    <dgm:cxn modelId="{DC689A90-B0E4-4E76-8905-7DC562A0C325}" type="presOf" srcId="{597D03C0-4D73-4DF6-98B1-34AB429CB84C}" destId="{E3207BDB-7502-4D11-AA36-8351E2E5CE5F}" srcOrd="0" destOrd="0" presId="urn:microsoft.com/office/officeart/2005/8/layout/pyramid3"/>
    <dgm:cxn modelId="{4983DE91-6C1B-4C44-B566-71113DDE9509}" type="presOf" srcId="{F1347AE3-7D83-4D0E-9673-7C99093D532A}" destId="{F60B9F82-7565-4EF8-A27F-E4FF4FA6E137}" srcOrd="1" destOrd="0" presId="urn:microsoft.com/office/officeart/2005/8/layout/pyramid3"/>
    <dgm:cxn modelId="{F7C7D5BA-48AB-4D6D-AC8C-15AA7322E1D3}" type="presOf" srcId="{B78BED54-70F7-4C51-87BC-80A88AD5772F}" destId="{6836FF7C-9281-458F-A408-6AA3CBBC0B26}" srcOrd="1" destOrd="0" presId="urn:microsoft.com/office/officeart/2005/8/layout/pyramid3"/>
    <dgm:cxn modelId="{D11C3CBF-DE73-41C0-A0DF-BA7DDB245A9E}" type="presOf" srcId="{920D601B-F0D2-4522-A95F-B33377C87C0F}" destId="{24A00361-C6B8-4984-B3E9-1F51DFA872E1}" srcOrd="0" destOrd="0" presId="urn:microsoft.com/office/officeart/2005/8/layout/pyramid3"/>
    <dgm:cxn modelId="{8905C7C5-AB0F-47F0-A654-A4FAA0EF31BE}" srcId="{597D03C0-4D73-4DF6-98B1-34AB429CB84C}" destId="{B78BED54-70F7-4C51-87BC-80A88AD5772F}" srcOrd="0" destOrd="0" parTransId="{33CA342D-19F4-4C74-B049-38C51688E149}" sibTransId="{2E78AA2B-273A-4638-BED6-D49A06F5F7C0}"/>
    <dgm:cxn modelId="{FA685FD0-47CB-44BD-9806-FFD811CA8900}" srcId="{597D03C0-4D73-4DF6-98B1-34AB429CB84C}" destId="{920D601B-F0D2-4522-A95F-B33377C87C0F}" srcOrd="1" destOrd="0" parTransId="{12D40895-6ABD-43E7-844A-D76DD3B5CC0B}" sibTransId="{4D45C56F-1B3B-4408-BA14-9F26039814C6}"/>
    <dgm:cxn modelId="{10D652BA-8231-4B7A-8F7A-0C44DBF92BFF}" type="presParOf" srcId="{E3207BDB-7502-4D11-AA36-8351E2E5CE5F}" destId="{88C0E3C4-5A8E-4B53-9881-2FF7004EB91F}" srcOrd="0" destOrd="0" presId="urn:microsoft.com/office/officeart/2005/8/layout/pyramid3"/>
    <dgm:cxn modelId="{849807D4-2CDF-4138-9D83-8B772EE5C7A0}" type="presParOf" srcId="{88C0E3C4-5A8E-4B53-9881-2FF7004EB91F}" destId="{C5012E8B-356D-4728-B073-8107883A28A6}" srcOrd="0" destOrd="0" presId="urn:microsoft.com/office/officeart/2005/8/layout/pyramid3"/>
    <dgm:cxn modelId="{1AD48FF3-E8C4-4332-804C-383C5CAF7370}" type="presParOf" srcId="{88C0E3C4-5A8E-4B53-9881-2FF7004EB91F}" destId="{6836FF7C-9281-458F-A408-6AA3CBBC0B26}" srcOrd="1" destOrd="0" presId="urn:microsoft.com/office/officeart/2005/8/layout/pyramid3"/>
    <dgm:cxn modelId="{2677DD12-E1E8-4CBA-81B0-DA057E58A124}" type="presParOf" srcId="{E3207BDB-7502-4D11-AA36-8351E2E5CE5F}" destId="{F386BC7F-4728-425A-ACDD-2776C5682352}" srcOrd="1" destOrd="0" presId="urn:microsoft.com/office/officeart/2005/8/layout/pyramid3"/>
    <dgm:cxn modelId="{E6EF9E80-2055-4F9F-9125-7FE56C9D2280}" type="presParOf" srcId="{F386BC7F-4728-425A-ACDD-2776C5682352}" destId="{24A00361-C6B8-4984-B3E9-1F51DFA872E1}" srcOrd="0" destOrd="0" presId="urn:microsoft.com/office/officeart/2005/8/layout/pyramid3"/>
    <dgm:cxn modelId="{D3F505C6-F1FB-43B5-9659-6D4BCF59E8BB}" type="presParOf" srcId="{F386BC7F-4728-425A-ACDD-2776C5682352}" destId="{58868B26-1FE3-4836-B35F-95EB12C01542}" srcOrd="1" destOrd="0" presId="urn:microsoft.com/office/officeart/2005/8/layout/pyramid3"/>
    <dgm:cxn modelId="{11DF85FA-4D02-42B4-88D7-5C4E7206472F}" type="presParOf" srcId="{E3207BDB-7502-4D11-AA36-8351E2E5CE5F}" destId="{898EEC46-19EF-4235-AD32-E21217101588}" srcOrd="2" destOrd="0" presId="urn:microsoft.com/office/officeart/2005/8/layout/pyramid3"/>
    <dgm:cxn modelId="{FCFABCE8-9A3D-48DB-8F08-FC5E7662E5D5}" type="presParOf" srcId="{898EEC46-19EF-4235-AD32-E21217101588}" destId="{5FB6BCB4-9981-403C-BAD6-069F8B922C72}" srcOrd="0" destOrd="0" presId="urn:microsoft.com/office/officeart/2005/8/layout/pyramid3"/>
    <dgm:cxn modelId="{EB46EA52-6093-4DE6-9C5B-E78587E35927}" type="presParOf" srcId="{898EEC46-19EF-4235-AD32-E21217101588}" destId="{F60B9F82-7565-4EF8-A27F-E4FF4FA6E137}" srcOrd="1" destOrd="0" presId="urn:microsoft.com/office/officeart/2005/8/layout/pyramid3"/>
    <dgm:cxn modelId="{7D8F4BE3-A168-4F75-B99D-EE12482525C1}" type="presParOf" srcId="{E3207BDB-7502-4D11-AA36-8351E2E5CE5F}" destId="{845F7993-664C-4521-82D6-66757B64E938}" srcOrd="3" destOrd="0" presId="urn:microsoft.com/office/officeart/2005/8/layout/pyramid3"/>
    <dgm:cxn modelId="{15323F22-D6DD-4E8D-A915-FFEEA4164F22}" type="presParOf" srcId="{845F7993-664C-4521-82D6-66757B64E938}" destId="{FA2AA140-5CD7-49A6-AF61-636A750906EB}" srcOrd="0" destOrd="0" presId="urn:microsoft.com/office/officeart/2005/8/layout/pyramid3"/>
    <dgm:cxn modelId="{9F5B8D3E-F806-4254-93CD-E87F0C629607}" type="presParOf" srcId="{845F7993-664C-4521-82D6-66757B64E938}" destId="{E80B5199-C368-4F3D-9C5C-3F8C2DDE9979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B37ECA-6C4E-441D-AB0F-0306DB10B8E8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6DEC8F-70E8-4BB9-8616-47A877ECFF34}">
      <dgm:prSet custT="1"/>
      <dgm:spPr/>
      <dgm:t>
        <a:bodyPr/>
        <a:lstStyle/>
        <a:p>
          <a:pPr rtl="0"/>
          <a:r>
            <a:rPr lang="en-US" sz="3000" b="1" u="none" dirty="0">
              <a:latin typeface="+mn-lt"/>
              <a:cs typeface="Times New Roman" pitchFamily="18" charset="0"/>
            </a:rPr>
            <a:t>Intentional Misconduct</a:t>
          </a:r>
          <a:endParaRPr lang="en-US" sz="3000" u="none" dirty="0">
            <a:latin typeface="+mn-lt"/>
            <a:cs typeface="Times New Roman" pitchFamily="18" charset="0"/>
          </a:endParaRPr>
        </a:p>
      </dgm:t>
    </dgm:pt>
    <dgm:pt modelId="{21B1BFF3-93EB-4AB9-8E1A-7EDFE9895174}" type="parTrans" cxnId="{34ADB9BB-16E9-4FD2-BFCE-117C20ACA4B5}">
      <dgm:prSet/>
      <dgm:spPr/>
      <dgm:t>
        <a:bodyPr/>
        <a:lstStyle/>
        <a:p>
          <a:endParaRPr lang="en-US"/>
        </a:p>
      </dgm:t>
    </dgm:pt>
    <dgm:pt modelId="{5BFBA3F6-A3A3-4471-96BB-05150A95B110}" type="sibTrans" cxnId="{34ADB9BB-16E9-4FD2-BFCE-117C20ACA4B5}">
      <dgm:prSet/>
      <dgm:spPr/>
      <dgm:t>
        <a:bodyPr/>
        <a:lstStyle/>
        <a:p>
          <a:endParaRPr lang="en-US"/>
        </a:p>
      </dgm:t>
    </dgm:pt>
    <dgm:pt modelId="{2FAC748A-D00E-449E-B565-435CFB8C0ACB}">
      <dgm:prSet/>
      <dgm:spPr/>
      <dgm:t>
        <a:bodyPr/>
        <a:lstStyle/>
        <a:p>
          <a:pPr rtl="0"/>
          <a:r>
            <a:rPr lang="en-US" b="1" dirty="0">
              <a:latin typeface="+mn-lt"/>
              <a:cs typeface="Times New Roman" pitchFamily="18" charset="0"/>
            </a:rPr>
            <a:t>is </a:t>
          </a:r>
          <a:r>
            <a:rPr lang="en-US" b="1" u="sng" dirty="0">
              <a:latin typeface="+mn-lt"/>
              <a:cs typeface="Times New Roman" pitchFamily="18" charset="0"/>
            </a:rPr>
            <a:t>deliberate</a:t>
          </a:r>
          <a:r>
            <a:rPr lang="en-US" b="1" dirty="0">
              <a:latin typeface="+mn-lt"/>
              <a:cs typeface="Times New Roman" pitchFamily="18" charset="0"/>
            </a:rPr>
            <a:t> disobedience of notarial statute or rule.</a:t>
          </a:r>
          <a:endParaRPr lang="en-US" dirty="0">
            <a:latin typeface="+mn-lt"/>
            <a:cs typeface="Times New Roman" pitchFamily="18" charset="0"/>
          </a:endParaRPr>
        </a:p>
      </dgm:t>
    </dgm:pt>
    <dgm:pt modelId="{48462BDB-0FDF-451B-B87E-A6EE8F4BA317}" type="parTrans" cxnId="{342EA514-451F-487D-8DCA-35D04DA14D54}">
      <dgm:prSet/>
      <dgm:spPr/>
      <dgm:t>
        <a:bodyPr/>
        <a:lstStyle/>
        <a:p>
          <a:endParaRPr lang="en-US"/>
        </a:p>
      </dgm:t>
    </dgm:pt>
    <dgm:pt modelId="{A59B77B9-045E-4A35-8705-348C9DA55B43}" type="sibTrans" cxnId="{342EA514-451F-487D-8DCA-35D04DA14D54}">
      <dgm:prSet/>
      <dgm:spPr/>
      <dgm:t>
        <a:bodyPr/>
        <a:lstStyle/>
        <a:p>
          <a:endParaRPr lang="en-US"/>
        </a:p>
      </dgm:t>
    </dgm:pt>
    <dgm:pt modelId="{5AA6383C-A3E4-4D11-9E0C-9E7A00CC447F}">
      <dgm:prSet custT="1"/>
      <dgm:spPr/>
      <dgm:t>
        <a:bodyPr/>
        <a:lstStyle/>
        <a:p>
          <a:pPr rtl="0"/>
          <a:r>
            <a:rPr lang="en-US" sz="3000" b="1" u="none" dirty="0">
              <a:latin typeface="+mn-lt"/>
              <a:cs typeface="Times New Roman" pitchFamily="18" charset="0"/>
            </a:rPr>
            <a:t>Unintentional Misconduct</a:t>
          </a:r>
        </a:p>
      </dgm:t>
    </dgm:pt>
    <dgm:pt modelId="{08AF212C-97AD-4B45-B9E0-A61B60FB2891}" type="parTrans" cxnId="{9EFBDBAA-30AE-4E5B-94CF-7D17BA08399B}">
      <dgm:prSet/>
      <dgm:spPr/>
      <dgm:t>
        <a:bodyPr/>
        <a:lstStyle/>
        <a:p>
          <a:endParaRPr lang="en-US"/>
        </a:p>
      </dgm:t>
    </dgm:pt>
    <dgm:pt modelId="{9BF66B8B-28A3-4483-8F1E-E52585A8EDBA}" type="sibTrans" cxnId="{9EFBDBAA-30AE-4E5B-94CF-7D17BA08399B}">
      <dgm:prSet/>
      <dgm:spPr/>
      <dgm:t>
        <a:bodyPr/>
        <a:lstStyle/>
        <a:p>
          <a:endParaRPr lang="en-US"/>
        </a:p>
      </dgm:t>
    </dgm:pt>
    <dgm:pt modelId="{9D62C8A4-E786-432C-9082-399EDDD89C35}">
      <dgm:prSet/>
      <dgm:spPr/>
      <dgm:t>
        <a:bodyPr/>
        <a:lstStyle/>
        <a:p>
          <a:pPr rtl="0"/>
          <a:r>
            <a:rPr lang="en-US" b="1" dirty="0">
              <a:latin typeface="+mn-lt"/>
              <a:cs typeface="Times New Roman" pitchFamily="18" charset="0"/>
            </a:rPr>
            <a:t>is the negligent behavior that causes a notary to make an error in a notarization or accidentally forget to do what is required.</a:t>
          </a:r>
        </a:p>
      </dgm:t>
    </dgm:pt>
    <dgm:pt modelId="{8523B59D-2951-4213-9989-607D31A94373}" type="parTrans" cxnId="{8449F9D8-359A-4F4A-9E0A-E8EAC8F2E5D9}">
      <dgm:prSet/>
      <dgm:spPr/>
      <dgm:t>
        <a:bodyPr/>
        <a:lstStyle/>
        <a:p>
          <a:endParaRPr lang="en-US"/>
        </a:p>
      </dgm:t>
    </dgm:pt>
    <dgm:pt modelId="{064CBF07-2A2F-461B-AF2D-E5FC8FE70D68}" type="sibTrans" cxnId="{8449F9D8-359A-4F4A-9E0A-E8EAC8F2E5D9}">
      <dgm:prSet/>
      <dgm:spPr/>
      <dgm:t>
        <a:bodyPr/>
        <a:lstStyle/>
        <a:p>
          <a:endParaRPr lang="en-US"/>
        </a:p>
      </dgm:t>
    </dgm:pt>
    <dgm:pt modelId="{20B7EF71-60D3-4B51-9508-29C4AAA2692F}" type="pres">
      <dgm:prSet presAssocID="{BAB37ECA-6C4E-441D-AB0F-0306DB10B8E8}" presName="Name0" presStyleCnt="0">
        <dgm:presLayoutVars>
          <dgm:dir/>
          <dgm:animLvl val="lvl"/>
          <dgm:resizeHandles val="exact"/>
        </dgm:presLayoutVars>
      </dgm:prSet>
      <dgm:spPr/>
    </dgm:pt>
    <dgm:pt modelId="{DEAA336B-EA22-4B08-BD96-47FA20EB99A1}" type="pres">
      <dgm:prSet presAssocID="{0E6DEC8F-70E8-4BB9-8616-47A877ECFF34}" presName="linNode" presStyleCnt="0"/>
      <dgm:spPr/>
    </dgm:pt>
    <dgm:pt modelId="{9AA3D1DA-16C7-44D9-B169-D736D9D7D4E8}" type="pres">
      <dgm:prSet presAssocID="{0E6DEC8F-70E8-4BB9-8616-47A877ECFF34}" presName="parentText" presStyleLbl="node1" presStyleIdx="0" presStyleCnt="2" custScaleX="119581">
        <dgm:presLayoutVars>
          <dgm:chMax val="1"/>
          <dgm:bulletEnabled val="1"/>
        </dgm:presLayoutVars>
      </dgm:prSet>
      <dgm:spPr/>
    </dgm:pt>
    <dgm:pt modelId="{7EDD80E1-3564-468A-9FE9-B5D380EF02D4}" type="pres">
      <dgm:prSet presAssocID="{0E6DEC8F-70E8-4BB9-8616-47A877ECFF34}" presName="descendantText" presStyleLbl="alignAccFollowNode1" presStyleIdx="0" presStyleCnt="2">
        <dgm:presLayoutVars>
          <dgm:bulletEnabled val="1"/>
        </dgm:presLayoutVars>
      </dgm:prSet>
      <dgm:spPr/>
    </dgm:pt>
    <dgm:pt modelId="{78B679E4-C336-4F13-ACF0-E9CEADA0A9DE}" type="pres">
      <dgm:prSet presAssocID="{5BFBA3F6-A3A3-4471-96BB-05150A95B110}" presName="sp" presStyleCnt="0"/>
      <dgm:spPr/>
    </dgm:pt>
    <dgm:pt modelId="{B1876E12-6AD3-42A9-B92E-5577A0657487}" type="pres">
      <dgm:prSet presAssocID="{5AA6383C-A3E4-4D11-9E0C-9E7A00CC447F}" presName="linNode" presStyleCnt="0"/>
      <dgm:spPr/>
    </dgm:pt>
    <dgm:pt modelId="{59B98B38-A388-4E4F-9C62-4E3E1243E87F}" type="pres">
      <dgm:prSet presAssocID="{5AA6383C-A3E4-4D11-9E0C-9E7A00CC447F}" presName="parentText" presStyleLbl="node1" presStyleIdx="1" presStyleCnt="2" custScaleX="117499" custLinFactNeighborY="-408">
        <dgm:presLayoutVars>
          <dgm:chMax val="1"/>
          <dgm:bulletEnabled val="1"/>
        </dgm:presLayoutVars>
      </dgm:prSet>
      <dgm:spPr/>
    </dgm:pt>
    <dgm:pt modelId="{DF1C6B31-1957-42D4-8D19-5E65F472BF6A}" type="pres">
      <dgm:prSet presAssocID="{5AA6383C-A3E4-4D11-9E0C-9E7A00CC447F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342EA514-451F-487D-8DCA-35D04DA14D54}" srcId="{0E6DEC8F-70E8-4BB9-8616-47A877ECFF34}" destId="{2FAC748A-D00E-449E-B565-435CFB8C0ACB}" srcOrd="0" destOrd="0" parTransId="{48462BDB-0FDF-451B-B87E-A6EE8F4BA317}" sibTransId="{A59B77B9-045E-4A35-8705-348C9DA55B43}"/>
    <dgm:cxn modelId="{837C663D-198E-40FF-8C26-7046949B43CD}" type="presOf" srcId="{0E6DEC8F-70E8-4BB9-8616-47A877ECFF34}" destId="{9AA3D1DA-16C7-44D9-B169-D736D9D7D4E8}" srcOrd="0" destOrd="0" presId="urn:microsoft.com/office/officeart/2005/8/layout/vList5"/>
    <dgm:cxn modelId="{28813F64-AC4E-42D4-83F7-921E93E50B08}" type="presOf" srcId="{5AA6383C-A3E4-4D11-9E0C-9E7A00CC447F}" destId="{59B98B38-A388-4E4F-9C62-4E3E1243E87F}" srcOrd="0" destOrd="0" presId="urn:microsoft.com/office/officeart/2005/8/layout/vList5"/>
    <dgm:cxn modelId="{B29F7A82-A57D-4540-A074-27F4A274852C}" type="presOf" srcId="{BAB37ECA-6C4E-441D-AB0F-0306DB10B8E8}" destId="{20B7EF71-60D3-4B51-9508-29C4AAA2692F}" srcOrd="0" destOrd="0" presId="urn:microsoft.com/office/officeart/2005/8/layout/vList5"/>
    <dgm:cxn modelId="{E537CD83-E409-4FDB-BB69-62C60016841A}" type="presOf" srcId="{2FAC748A-D00E-449E-B565-435CFB8C0ACB}" destId="{7EDD80E1-3564-468A-9FE9-B5D380EF02D4}" srcOrd="0" destOrd="0" presId="urn:microsoft.com/office/officeart/2005/8/layout/vList5"/>
    <dgm:cxn modelId="{2354B587-4713-456D-A849-877A6F7A4E93}" type="presOf" srcId="{9D62C8A4-E786-432C-9082-399EDDD89C35}" destId="{DF1C6B31-1957-42D4-8D19-5E65F472BF6A}" srcOrd="0" destOrd="0" presId="urn:microsoft.com/office/officeart/2005/8/layout/vList5"/>
    <dgm:cxn modelId="{9EFBDBAA-30AE-4E5B-94CF-7D17BA08399B}" srcId="{BAB37ECA-6C4E-441D-AB0F-0306DB10B8E8}" destId="{5AA6383C-A3E4-4D11-9E0C-9E7A00CC447F}" srcOrd="1" destOrd="0" parTransId="{08AF212C-97AD-4B45-B9E0-A61B60FB2891}" sibTransId="{9BF66B8B-28A3-4483-8F1E-E52585A8EDBA}"/>
    <dgm:cxn modelId="{34ADB9BB-16E9-4FD2-BFCE-117C20ACA4B5}" srcId="{BAB37ECA-6C4E-441D-AB0F-0306DB10B8E8}" destId="{0E6DEC8F-70E8-4BB9-8616-47A877ECFF34}" srcOrd="0" destOrd="0" parTransId="{21B1BFF3-93EB-4AB9-8E1A-7EDFE9895174}" sibTransId="{5BFBA3F6-A3A3-4471-96BB-05150A95B110}"/>
    <dgm:cxn modelId="{8449F9D8-359A-4F4A-9E0A-E8EAC8F2E5D9}" srcId="{5AA6383C-A3E4-4D11-9E0C-9E7A00CC447F}" destId="{9D62C8A4-E786-432C-9082-399EDDD89C35}" srcOrd="0" destOrd="0" parTransId="{8523B59D-2951-4213-9989-607D31A94373}" sibTransId="{064CBF07-2A2F-461B-AF2D-E5FC8FE70D68}"/>
    <dgm:cxn modelId="{62DAD3EB-6221-46E1-B5AE-27B2611DF013}" type="presParOf" srcId="{20B7EF71-60D3-4B51-9508-29C4AAA2692F}" destId="{DEAA336B-EA22-4B08-BD96-47FA20EB99A1}" srcOrd="0" destOrd="0" presId="urn:microsoft.com/office/officeart/2005/8/layout/vList5"/>
    <dgm:cxn modelId="{EB40D167-45FD-490A-8B7B-6B93889F8CE9}" type="presParOf" srcId="{DEAA336B-EA22-4B08-BD96-47FA20EB99A1}" destId="{9AA3D1DA-16C7-44D9-B169-D736D9D7D4E8}" srcOrd="0" destOrd="0" presId="urn:microsoft.com/office/officeart/2005/8/layout/vList5"/>
    <dgm:cxn modelId="{3DFA9F12-E9AD-462C-BABD-AA1AF9EE1A51}" type="presParOf" srcId="{DEAA336B-EA22-4B08-BD96-47FA20EB99A1}" destId="{7EDD80E1-3564-468A-9FE9-B5D380EF02D4}" srcOrd="1" destOrd="0" presId="urn:microsoft.com/office/officeart/2005/8/layout/vList5"/>
    <dgm:cxn modelId="{70EA47B1-2592-40FF-AAC3-9491B3B54085}" type="presParOf" srcId="{20B7EF71-60D3-4B51-9508-29C4AAA2692F}" destId="{78B679E4-C336-4F13-ACF0-E9CEADA0A9DE}" srcOrd="1" destOrd="0" presId="urn:microsoft.com/office/officeart/2005/8/layout/vList5"/>
    <dgm:cxn modelId="{146A276A-C109-40CE-AA42-9B279821C8A8}" type="presParOf" srcId="{20B7EF71-60D3-4B51-9508-29C4AAA2692F}" destId="{B1876E12-6AD3-42A9-B92E-5577A0657487}" srcOrd="2" destOrd="0" presId="urn:microsoft.com/office/officeart/2005/8/layout/vList5"/>
    <dgm:cxn modelId="{63680046-6A67-44E7-A921-4FBAB54828AD}" type="presParOf" srcId="{B1876E12-6AD3-42A9-B92E-5577A0657487}" destId="{59B98B38-A388-4E4F-9C62-4E3E1243E87F}" srcOrd="0" destOrd="0" presId="urn:microsoft.com/office/officeart/2005/8/layout/vList5"/>
    <dgm:cxn modelId="{35A56C55-F004-45DE-AD9F-6399F1ED72F1}" type="presParOf" srcId="{B1876E12-6AD3-42A9-B92E-5577A0657487}" destId="{DF1C6B31-1957-42D4-8D19-5E65F472BF6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2FB47F-8ADB-46E4-A36E-1D572C982CBC}" type="doc">
      <dgm:prSet loTypeId="urn:microsoft.com/office/officeart/2005/8/layout/pyramid4" loCatId="pyramid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359D6C-3739-4272-B5C3-0C9A517D561A}">
      <dgm:prSet phldrT="[Text]" custT="1"/>
      <dgm:spPr/>
      <dgm:t>
        <a:bodyPr/>
        <a:lstStyle/>
        <a:p>
          <a:r>
            <a:rPr lang="en-US" sz="3600" dirty="0"/>
            <a:t>$</a:t>
          </a:r>
          <a:r>
            <a:rPr lang="en-US" sz="4000" dirty="0"/>
            <a:t>10</a:t>
          </a:r>
          <a:r>
            <a:rPr lang="en-US" sz="2800" dirty="0"/>
            <a:t> Act</a:t>
          </a:r>
        </a:p>
      </dgm:t>
    </dgm:pt>
    <dgm:pt modelId="{9C6FD287-1564-4C63-A2BC-778ED3DF0505}" type="parTrans" cxnId="{25A99AA5-EFBA-4282-8B89-1BAC9AB6F996}">
      <dgm:prSet/>
      <dgm:spPr/>
      <dgm:t>
        <a:bodyPr/>
        <a:lstStyle/>
        <a:p>
          <a:endParaRPr lang="en-US"/>
        </a:p>
      </dgm:t>
    </dgm:pt>
    <dgm:pt modelId="{4F1671B8-71E8-4CBD-AE0C-3066405B7CB1}" type="sibTrans" cxnId="{25A99AA5-EFBA-4282-8B89-1BAC9AB6F996}">
      <dgm:prSet/>
      <dgm:spPr/>
      <dgm:t>
        <a:bodyPr/>
        <a:lstStyle/>
        <a:p>
          <a:endParaRPr lang="en-US"/>
        </a:p>
      </dgm:t>
    </dgm:pt>
    <dgm:pt modelId="{B6A95670-A2F4-49EF-BB64-E277AA67140D}">
      <dgm:prSet phldrT="[Text]" custT="1"/>
      <dgm:spPr/>
      <dgm:t>
        <a:bodyPr/>
        <a:lstStyle/>
        <a:p>
          <a:r>
            <a:rPr lang="en-US" dirty="0"/>
            <a:t>Travel fees</a:t>
          </a:r>
          <a:endParaRPr lang="en-US" sz="3200" dirty="0"/>
        </a:p>
      </dgm:t>
    </dgm:pt>
    <dgm:pt modelId="{BBEC9E27-6B62-499B-B2A7-4DF6FBF909DE}" type="parTrans" cxnId="{A6108E1A-0EAC-483D-9022-F97EB21A9C8A}">
      <dgm:prSet/>
      <dgm:spPr/>
      <dgm:t>
        <a:bodyPr/>
        <a:lstStyle/>
        <a:p>
          <a:endParaRPr lang="en-US"/>
        </a:p>
      </dgm:t>
    </dgm:pt>
    <dgm:pt modelId="{AC275291-58CF-4372-9543-CA59C0E94605}" type="sibTrans" cxnId="{A6108E1A-0EAC-483D-9022-F97EB21A9C8A}">
      <dgm:prSet/>
      <dgm:spPr/>
      <dgm:t>
        <a:bodyPr/>
        <a:lstStyle/>
        <a:p>
          <a:endParaRPr lang="en-US"/>
        </a:p>
      </dgm:t>
    </dgm:pt>
    <dgm:pt modelId="{625C24A6-A5A5-47FF-B953-BD8952DCB337}">
      <dgm:prSet phldrT="[Text]" custT="1"/>
      <dgm:spPr/>
      <dgm:t>
        <a:bodyPr/>
        <a:lstStyle/>
        <a:p>
          <a:r>
            <a:rPr lang="en-US" sz="1800" dirty="0"/>
            <a:t>Waiver</a:t>
          </a:r>
          <a:endParaRPr lang="en-US" sz="1600" dirty="0"/>
        </a:p>
      </dgm:t>
    </dgm:pt>
    <dgm:pt modelId="{06503C15-90C9-437E-B7F2-34D10FCEDE20}" type="parTrans" cxnId="{85B743A8-C448-4051-BDBD-CEB10812B78D}">
      <dgm:prSet/>
      <dgm:spPr/>
      <dgm:t>
        <a:bodyPr/>
        <a:lstStyle/>
        <a:p>
          <a:endParaRPr lang="en-US"/>
        </a:p>
      </dgm:t>
    </dgm:pt>
    <dgm:pt modelId="{A2C990E9-5200-47B4-9DD1-8E8CE980C559}" type="sibTrans" cxnId="{85B743A8-C448-4051-BDBD-CEB10812B78D}">
      <dgm:prSet/>
      <dgm:spPr/>
      <dgm:t>
        <a:bodyPr/>
        <a:lstStyle/>
        <a:p>
          <a:endParaRPr lang="en-US"/>
        </a:p>
      </dgm:t>
    </dgm:pt>
    <dgm:pt modelId="{63FFE2CE-7D20-42BA-AE30-DF0A500E57A3}">
      <dgm:prSet phldrT="[Text]" custT="1"/>
      <dgm:spPr/>
      <dgm:t>
        <a:bodyPr/>
        <a:lstStyle/>
        <a:p>
          <a:r>
            <a:rPr lang="en-US" sz="1800" dirty="0"/>
            <a:t>Fees need to be posted.</a:t>
          </a:r>
          <a:endParaRPr lang="en-US" sz="1600" dirty="0"/>
        </a:p>
      </dgm:t>
    </dgm:pt>
    <dgm:pt modelId="{6073B7C5-B2AE-4843-9DA7-FA9EFEF6458A}" type="sibTrans" cxnId="{0B2A67EC-A1A4-4A92-AE92-5AB5A459F4AF}">
      <dgm:prSet/>
      <dgm:spPr/>
      <dgm:t>
        <a:bodyPr/>
        <a:lstStyle/>
        <a:p>
          <a:endParaRPr lang="en-US"/>
        </a:p>
      </dgm:t>
    </dgm:pt>
    <dgm:pt modelId="{F82A0C82-38E3-4D25-B661-9D7CC06226B2}" type="parTrans" cxnId="{0B2A67EC-A1A4-4A92-AE92-5AB5A459F4AF}">
      <dgm:prSet/>
      <dgm:spPr/>
      <dgm:t>
        <a:bodyPr/>
        <a:lstStyle/>
        <a:p>
          <a:endParaRPr lang="en-US"/>
        </a:p>
      </dgm:t>
    </dgm:pt>
    <dgm:pt modelId="{6D2EEE2E-A1D2-4461-B2FE-6484AD1D0AF6}" type="pres">
      <dgm:prSet presAssocID="{7F2FB47F-8ADB-46E4-A36E-1D572C982CBC}" presName="compositeShape" presStyleCnt="0">
        <dgm:presLayoutVars>
          <dgm:chMax val="9"/>
          <dgm:dir/>
          <dgm:resizeHandles val="exact"/>
        </dgm:presLayoutVars>
      </dgm:prSet>
      <dgm:spPr/>
    </dgm:pt>
    <dgm:pt modelId="{96BB18C0-5D01-468D-A6E7-F137BCE30D8F}" type="pres">
      <dgm:prSet presAssocID="{7F2FB47F-8ADB-46E4-A36E-1D572C982CBC}" presName="triangle1" presStyleLbl="node1" presStyleIdx="0" presStyleCnt="4">
        <dgm:presLayoutVars>
          <dgm:bulletEnabled val="1"/>
        </dgm:presLayoutVars>
      </dgm:prSet>
      <dgm:spPr/>
    </dgm:pt>
    <dgm:pt modelId="{ECC502AC-C208-4FFD-9BEF-F80636499FE5}" type="pres">
      <dgm:prSet presAssocID="{7F2FB47F-8ADB-46E4-A36E-1D572C982CBC}" presName="triangle2" presStyleLbl="node1" presStyleIdx="1" presStyleCnt="4">
        <dgm:presLayoutVars>
          <dgm:bulletEnabled val="1"/>
        </dgm:presLayoutVars>
      </dgm:prSet>
      <dgm:spPr/>
    </dgm:pt>
    <dgm:pt modelId="{BB2A7F10-0176-41A5-AFA3-4610B562EBD6}" type="pres">
      <dgm:prSet presAssocID="{7F2FB47F-8ADB-46E4-A36E-1D572C982CBC}" presName="triangle3" presStyleLbl="node1" presStyleIdx="2" presStyleCnt="4">
        <dgm:presLayoutVars>
          <dgm:bulletEnabled val="1"/>
        </dgm:presLayoutVars>
      </dgm:prSet>
      <dgm:spPr/>
    </dgm:pt>
    <dgm:pt modelId="{1A87FAB8-5BA0-4897-A34C-4AE60811921B}" type="pres">
      <dgm:prSet presAssocID="{7F2FB47F-8ADB-46E4-A36E-1D572C982CBC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C0A1A307-33BA-4B87-BBF1-097FAA9E5CCA}" type="presOf" srcId="{63FFE2CE-7D20-42BA-AE30-DF0A500E57A3}" destId="{BB2A7F10-0176-41A5-AFA3-4610B562EBD6}" srcOrd="0" destOrd="0" presId="urn:microsoft.com/office/officeart/2005/8/layout/pyramid4"/>
    <dgm:cxn modelId="{A6108E1A-0EAC-483D-9022-F97EB21A9C8A}" srcId="{7F2FB47F-8ADB-46E4-A36E-1D572C982CBC}" destId="{B6A95670-A2F4-49EF-BB64-E277AA67140D}" srcOrd="3" destOrd="0" parTransId="{BBEC9E27-6B62-499B-B2A7-4DF6FBF909DE}" sibTransId="{AC275291-58CF-4372-9543-CA59C0E94605}"/>
    <dgm:cxn modelId="{37686F8B-D9BA-486E-BB0B-E0D5C65D2400}" type="presOf" srcId="{73359D6C-3739-4272-B5C3-0C9A517D561A}" destId="{96BB18C0-5D01-468D-A6E7-F137BCE30D8F}" srcOrd="0" destOrd="0" presId="urn:microsoft.com/office/officeart/2005/8/layout/pyramid4"/>
    <dgm:cxn modelId="{25A99AA5-EFBA-4282-8B89-1BAC9AB6F996}" srcId="{7F2FB47F-8ADB-46E4-A36E-1D572C982CBC}" destId="{73359D6C-3739-4272-B5C3-0C9A517D561A}" srcOrd="0" destOrd="0" parTransId="{9C6FD287-1564-4C63-A2BC-778ED3DF0505}" sibTransId="{4F1671B8-71E8-4CBD-AE0C-3066405B7CB1}"/>
    <dgm:cxn modelId="{85B743A8-C448-4051-BDBD-CEB10812B78D}" srcId="{7F2FB47F-8ADB-46E4-A36E-1D572C982CBC}" destId="{625C24A6-A5A5-47FF-B953-BD8952DCB337}" srcOrd="1" destOrd="0" parTransId="{06503C15-90C9-437E-B7F2-34D10FCEDE20}" sibTransId="{A2C990E9-5200-47B4-9DD1-8E8CE980C559}"/>
    <dgm:cxn modelId="{0DBB97B0-F868-4411-8A83-AB5EEB9CBB2B}" type="presOf" srcId="{7F2FB47F-8ADB-46E4-A36E-1D572C982CBC}" destId="{6D2EEE2E-A1D2-4461-B2FE-6484AD1D0AF6}" srcOrd="0" destOrd="0" presId="urn:microsoft.com/office/officeart/2005/8/layout/pyramid4"/>
    <dgm:cxn modelId="{501E2DCD-BE89-4737-9A73-7ADF057E7A56}" type="presOf" srcId="{625C24A6-A5A5-47FF-B953-BD8952DCB337}" destId="{ECC502AC-C208-4FFD-9BEF-F80636499FE5}" srcOrd="0" destOrd="0" presId="urn:microsoft.com/office/officeart/2005/8/layout/pyramid4"/>
    <dgm:cxn modelId="{9ACCCEDD-8522-4C9C-B9E9-F522ED3EA0A8}" type="presOf" srcId="{B6A95670-A2F4-49EF-BB64-E277AA67140D}" destId="{1A87FAB8-5BA0-4897-A34C-4AE60811921B}" srcOrd="0" destOrd="0" presId="urn:microsoft.com/office/officeart/2005/8/layout/pyramid4"/>
    <dgm:cxn modelId="{0B2A67EC-A1A4-4A92-AE92-5AB5A459F4AF}" srcId="{7F2FB47F-8ADB-46E4-A36E-1D572C982CBC}" destId="{63FFE2CE-7D20-42BA-AE30-DF0A500E57A3}" srcOrd="2" destOrd="0" parTransId="{F82A0C82-38E3-4D25-B661-9D7CC06226B2}" sibTransId="{6073B7C5-B2AE-4843-9DA7-FA9EFEF6458A}"/>
    <dgm:cxn modelId="{A60F6644-0CFE-456F-9F8E-30F7104402F9}" type="presParOf" srcId="{6D2EEE2E-A1D2-4461-B2FE-6484AD1D0AF6}" destId="{96BB18C0-5D01-468D-A6E7-F137BCE30D8F}" srcOrd="0" destOrd="0" presId="urn:microsoft.com/office/officeart/2005/8/layout/pyramid4"/>
    <dgm:cxn modelId="{27212653-5C42-44E3-8503-21DB0CE42FCC}" type="presParOf" srcId="{6D2EEE2E-A1D2-4461-B2FE-6484AD1D0AF6}" destId="{ECC502AC-C208-4FFD-9BEF-F80636499FE5}" srcOrd="1" destOrd="0" presId="urn:microsoft.com/office/officeart/2005/8/layout/pyramid4"/>
    <dgm:cxn modelId="{467F944D-DFE3-475B-B5D6-DE1DD4F4DEA1}" type="presParOf" srcId="{6D2EEE2E-A1D2-4461-B2FE-6484AD1D0AF6}" destId="{BB2A7F10-0176-41A5-AFA3-4610B562EBD6}" srcOrd="2" destOrd="0" presId="urn:microsoft.com/office/officeart/2005/8/layout/pyramid4"/>
    <dgm:cxn modelId="{E179D66F-AC71-48D1-925A-25ADC0C17BC3}" type="presParOf" srcId="{6D2EEE2E-A1D2-4461-B2FE-6484AD1D0AF6}" destId="{1A87FAB8-5BA0-4897-A34C-4AE60811921B}" srcOrd="3" destOrd="0" presId="urn:microsoft.com/office/officeart/2005/8/layout/pyramid4"/>
  </dgm:cxnLst>
  <dgm:bg>
    <a:effectLst>
      <a:innerShdw blurRad="63500" dist="50800" dir="189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6B85CF-5EFC-455C-A9F5-651D192230AB}" type="doc">
      <dgm:prSet loTypeId="urn:microsoft.com/office/officeart/2005/8/layout/matrix3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10226B-0BA7-4E8D-AE86-EB3C1B3D2920}">
      <dgm:prSet/>
      <dgm:spPr/>
      <dgm:t>
        <a:bodyPr/>
        <a:lstStyle/>
        <a:p>
          <a:pPr rtl="0"/>
          <a:r>
            <a:rPr lang="en-US" b="1" dirty="0"/>
            <a:t>Whole Document</a:t>
          </a:r>
          <a:endParaRPr lang="en-US" dirty="0"/>
        </a:p>
      </dgm:t>
    </dgm:pt>
    <dgm:pt modelId="{DAB0C16D-36AD-434D-8433-E45C26B9B226}" type="parTrans" cxnId="{61F85463-A929-403D-952B-12BE695B228A}">
      <dgm:prSet/>
      <dgm:spPr/>
      <dgm:t>
        <a:bodyPr/>
        <a:lstStyle/>
        <a:p>
          <a:endParaRPr lang="en-US"/>
        </a:p>
      </dgm:t>
    </dgm:pt>
    <dgm:pt modelId="{186023A1-30E8-4137-AB5E-87D9D8761B56}" type="sibTrans" cxnId="{61F85463-A929-403D-952B-12BE695B228A}">
      <dgm:prSet/>
      <dgm:spPr/>
      <dgm:t>
        <a:bodyPr/>
        <a:lstStyle/>
        <a:p>
          <a:endParaRPr lang="en-US"/>
        </a:p>
      </dgm:t>
    </dgm:pt>
    <dgm:pt modelId="{B9D7BB4B-1AF0-4EF7-B1CE-912841F9A278}">
      <dgm:prSet/>
      <dgm:spPr/>
      <dgm:t>
        <a:bodyPr/>
        <a:lstStyle/>
        <a:p>
          <a:pPr rtl="0"/>
          <a:r>
            <a:rPr lang="en-US" b="1" dirty="0"/>
            <a:t>Journal &amp; Other Requirements</a:t>
          </a:r>
          <a:endParaRPr lang="en-US" dirty="0"/>
        </a:p>
      </dgm:t>
    </dgm:pt>
    <dgm:pt modelId="{E7350D16-565B-4EFB-9D08-AC8AC7F42260}" type="parTrans" cxnId="{C615DA70-CCDA-4901-9426-C5920549EDA0}">
      <dgm:prSet/>
      <dgm:spPr/>
      <dgm:t>
        <a:bodyPr/>
        <a:lstStyle/>
        <a:p>
          <a:endParaRPr lang="en-US"/>
        </a:p>
      </dgm:t>
    </dgm:pt>
    <dgm:pt modelId="{30346787-69C8-4319-B758-8BB5C33207B2}" type="sibTrans" cxnId="{C615DA70-CCDA-4901-9426-C5920549EDA0}">
      <dgm:prSet/>
      <dgm:spPr/>
      <dgm:t>
        <a:bodyPr/>
        <a:lstStyle/>
        <a:p>
          <a:endParaRPr lang="en-US"/>
        </a:p>
      </dgm:t>
    </dgm:pt>
    <dgm:pt modelId="{DFB2CA1E-BC01-4A7F-B476-52925106807A}">
      <dgm:prSet/>
      <dgm:spPr/>
      <dgm:t>
        <a:bodyPr/>
        <a:lstStyle/>
        <a:p>
          <a:pPr rtl="0"/>
          <a:r>
            <a:rPr lang="en-US" b="1" dirty="0"/>
            <a:t>Blank Spaces </a:t>
          </a:r>
          <a:endParaRPr lang="en-US" dirty="0"/>
        </a:p>
      </dgm:t>
    </dgm:pt>
    <dgm:pt modelId="{F8929D60-C93F-4F55-BD20-EBE0B56AB86B}" type="parTrans" cxnId="{418B3D5C-3F18-4010-80FC-65A7F6C491E9}">
      <dgm:prSet/>
      <dgm:spPr/>
      <dgm:t>
        <a:bodyPr/>
        <a:lstStyle/>
        <a:p>
          <a:endParaRPr lang="en-US"/>
        </a:p>
      </dgm:t>
    </dgm:pt>
    <dgm:pt modelId="{D5C092B5-18F3-473F-9A08-6609A0495D4A}" type="sibTrans" cxnId="{418B3D5C-3F18-4010-80FC-65A7F6C491E9}">
      <dgm:prSet/>
      <dgm:spPr/>
      <dgm:t>
        <a:bodyPr/>
        <a:lstStyle/>
        <a:p>
          <a:endParaRPr lang="en-US"/>
        </a:p>
      </dgm:t>
    </dgm:pt>
    <dgm:pt modelId="{D60285C7-1AA9-4ACF-A097-8CC2CF9886D1}">
      <dgm:prSet/>
      <dgm:spPr/>
      <dgm:t>
        <a:bodyPr/>
        <a:lstStyle/>
        <a:p>
          <a:pPr rtl="0"/>
          <a:r>
            <a:rPr lang="en-US" b="1" dirty="0"/>
            <a:t>Unfamiliar Language</a:t>
          </a:r>
          <a:endParaRPr lang="en-US" dirty="0"/>
        </a:p>
      </dgm:t>
    </dgm:pt>
    <dgm:pt modelId="{F6D89616-EA85-40D0-B1F4-1B544399E4D5}" type="parTrans" cxnId="{A045C06B-B214-49B5-B369-D2B0FF859CB1}">
      <dgm:prSet/>
      <dgm:spPr/>
      <dgm:t>
        <a:bodyPr/>
        <a:lstStyle/>
        <a:p>
          <a:endParaRPr lang="en-US"/>
        </a:p>
      </dgm:t>
    </dgm:pt>
    <dgm:pt modelId="{DC3A8817-7B18-4101-BA4C-9AE7DBB179EA}" type="sibTrans" cxnId="{A045C06B-B214-49B5-B369-D2B0FF859CB1}">
      <dgm:prSet/>
      <dgm:spPr/>
      <dgm:t>
        <a:bodyPr/>
        <a:lstStyle/>
        <a:p>
          <a:endParaRPr lang="en-US"/>
        </a:p>
      </dgm:t>
    </dgm:pt>
    <dgm:pt modelId="{8C497B5E-2962-43F5-8E3C-D1D560771957}" type="pres">
      <dgm:prSet presAssocID="{9F6B85CF-5EFC-455C-A9F5-651D192230AB}" presName="matrix" presStyleCnt="0">
        <dgm:presLayoutVars>
          <dgm:chMax val="1"/>
          <dgm:dir/>
          <dgm:resizeHandles val="exact"/>
        </dgm:presLayoutVars>
      </dgm:prSet>
      <dgm:spPr/>
    </dgm:pt>
    <dgm:pt modelId="{BDB37DCA-A4EE-484E-B958-8BFC776E8580}" type="pres">
      <dgm:prSet presAssocID="{9F6B85CF-5EFC-455C-A9F5-651D192230AB}" presName="diamond" presStyleLbl="bgShp" presStyleIdx="0" presStyleCnt="1"/>
      <dgm:spPr/>
    </dgm:pt>
    <dgm:pt modelId="{277906AA-D04D-4EC1-83EA-B4612CB181BA}" type="pres">
      <dgm:prSet presAssocID="{9F6B85CF-5EFC-455C-A9F5-651D192230A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0A19522-2F75-4723-B717-3861B29C84C3}" type="pres">
      <dgm:prSet presAssocID="{9F6B85CF-5EFC-455C-A9F5-651D192230A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628D5B1-7D2D-4F04-8A60-58E6EDBD6094}" type="pres">
      <dgm:prSet presAssocID="{9F6B85CF-5EFC-455C-A9F5-651D192230A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3AADD30-ABE4-45AD-82ED-C12344F18EDA}" type="pres">
      <dgm:prSet presAssocID="{9F6B85CF-5EFC-455C-A9F5-651D192230A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18B3D5C-3F18-4010-80FC-65A7F6C491E9}" srcId="{9F6B85CF-5EFC-455C-A9F5-651D192230AB}" destId="{DFB2CA1E-BC01-4A7F-B476-52925106807A}" srcOrd="2" destOrd="0" parTransId="{F8929D60-C93F-4F55-BD20-EBE0B56AB86B}" sibTransId="{D5C092B5-18F3-473F-9A08-6609A0495D4A}"/>
    <dgm:cxn modelId="{5355B45E-B1A9-47D1-8CD9-FFF48D35F134}" type="presOf" srcId="{DFB2CA1E-BC01-4A7F-B476-52925106807A}" destId="{C628D5B1-7D2D-4F04-8A60-58E6EDBD6094}" srcOrd="0" destOrd="0" presId="urn:microsoft.com/office/officeart/2005/8/layout/matrix3"/>
    <dgm:cxn modelId="{61F85463-A929-403D-952B-12BE695B228A}" srcId="{9F6B85CF-5EFC-455C-A9F5-651D192230AB}" destId="{7310226B-0BA7-4E8D-AE86-EB3C1B3D2920}" srcOrd="0" destOrd="0" parTransId="{DAB0C16D-36AD-434D-8433-E45C26B9B226}" sibTransId="{186023A1-30E8-4137-AB5E-87D9D8761B56}"/>
    <dgm:cxn modelId="{A045C06B-B214-49B5-B369-D2B0FF859CB1}" srcId="{9F6B85CF-5EFC-455C-A9F5-651D192230AB}" destId="{D60285C7-1AA9-4ACF-A097-8CC2CF9886D1}" srcOrd="3" destOrd="0" parTransId="{F6D89616-EA85-40D0-B1F4-1B544399E4D5}" sibTransId="{DC3A8817-7B18-4101-BA4C-9AE7DBB179EA}"/>
    <dgm:cxn modelId="{C615DA70-CCDA-4901-9426-C5920549EDA0}" srcId="{9F6B85CF-5EFC-455C-A9F5-651D192230AB}" destId="{B9D7BB4B-1AF0-4EF7-B1CE-912841F9A278}" srcOrd="1" destOrd="0" parTransId="{E7350D16-565B-4EFB-9D08-AC8AC7F42260}" sibTransId="{30346787-69C8-4319-B758-8BB5C33207B2}"/>
    <dgm:cxn modelId="{46943780-DB2C-44AC-80C1-EAD95A689194}" type="presOf" srcId="{D60285C7-1AA9-4ACF-A097-8CC2CF9886D1}" destId="{E3AADD30-ABE4-45AD-82ED-C12344F18EDA}" srcOrd="0" destOrd="0" presId="urn:microsoft.com/office/officeart/2005/8/layout/matrix3"/>
    <dgm:cxn modelId="{7AE45C9F-22FB-4634-8452-B80E51CEC07E}" type="presOf" srcId="{B9D7BB4B-1AF0-4EF7-B1CE-912841F9A278}" destId="{D0A19522-2F75-4723-B717-3861B29C84C3}" srcOrd="0" destOrd="0" presId="urn:microsoft.com/office/officeart/2005/8/layout/matrix3"/>
    <dgm:cxn modelId="{0D06EFB6-549E-40C9-B692-33DD64165955}" type="presOf" srcId="{7310226B-0BA7-4E8D-AE86-EB3C1B3D2920}" destId="{277906AA-D04D-4EC1-83EA-B4612CB181BA}" srcOrd="0" destOrd="0" presId="urn:microsoft.com/office/officeart/2005/8/layout/matrix3"/>
    <dgm:cxn modelId="{1D5AD2D7-D880-4A9F-BAF1-42CEF078BBD4}" type="presOf" srcId="{9F6B85CF-5EFC-455C-A9F5-651D192230AB}" destId="{8C497B5E-2962-43F5-8E3C-D1D560771957}" srcOrd="0" destOrd="0" presId="urn:microsoft.com/office/officeart/2005/8/layout/matrix3"/>
    <dgm:cxn modelId="{C39DE4CE-1C7C-499A-AF95-BEEE3C6AC531}" type="presParOf" srcId="{8C497B5E-2962-43F5-8E3C-D1D560771957}" destId="{BDB37DCA-A4EE-484E-B958-8BFC776E8580}" srcOrd="0" destOrd="0" presId="urn:microsoft.com/office/officeart/2005/8/layout/matrix3"/>
    <dgm:cxn modelId="{EE09C232-327B-4870-A67B-D474F4B8D1FB}" type="presParOf" srcId="{8C497B5E-2962-43F5-8E3C-D1D560771957}" destId="{277906AA-D04D-4EC1-83EA-B4612CB181BA}" srcOrd="1" destOrd="0" presId="urn:microsoft.com/office/officeart/2005/8/layout/matrix3"/>
    <dgm:cxn modelId="{466CDE1E-7D32-47A6-978B-AFE62DBE6F91}" type="presParOf" srcId="{8C497B5E-2962-43F5-8E3C-D1D560771957}" destId="{D0A19522-2F75-4723-B717-3861B29C84C3}" srcOrd="2" destOrd="0" presId="urn:microsoft.com/office/officeart/2005/8/layout/matrix3"/>
    <dgm:cxn modelId="{008E554A-FCB5-431F-89F1-EB8D640367D9}" type="presParOf" srcId="{8C497B5E-2962-43F5-8E3C-D1D560771957}" destId="{C628D5B1-7D2D-4F04-8A60-58E6EDBD6094}" srcOrd="3" destOrd="0" presId="urn:microsoft.com/office/officeart/2005/8/layout/matrix3"/>
    <dgm:cxn modelId="{87430466-416C-409B-9A33-CF847E4D4EE2}" type="presParOf" srcId="{8C497B5E-2962-43F5-8E3C-D1D560771957}" destId="{E3AADD30-ABE4-45AD-82ED-C12344F18ED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E9627E-758F-4939-8628-4D7FA627CA54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ED0F15-C6E3-4764-B6A8-C8AB511B0BFC}">
      <dgm:prSet phldrT="[Text]" custT="1"/>
      <dgm:spPr/>
      <dgm:t>
        <a:bodyPr/>
        <a:lstStyle/>
        <a:p>
          <a:r>
            <a:rPr lang="en-US" sz="2000" dirty="0"/>
            <a:t>Driver</a:t>
          </a:r>
          <a:r>
            <a:rPr lang="en-US" sz="2000" baseline="0" dirty="0"/>
            <a:t> License or DMV issued ID Card</a:t>
          </a:r>
          <a:endParaRPr lang="en-US" sz="2000" dirty="0"/>
        </a:p>
      </dgm:t>
    </dgm:pt>
    <dgm:pt modelId="{7CAA8D55-7CD7-4690-A44C-75BAA7621DE6}" type="parTrans" cxnId="{8899A7E1-6964-4802-A536-80BB8153D4E8}">
      <dgm:prSet/>
      <dgm:spPr/>
      <dgm:t>
        <a:bodyPr/>
        <a:lstStyle/>
        <a:p>
          <a:endParaRPr lang="en-US"/>
        </a:p>
      </dgm:t>
    </dgm:pt>
    <dgm:pt modelId="{A561271B-3797-46D4-89CB-539E7F62C7CA}" type="sibTrans" cxnId="{8899A7E1-6964-4802-A536-80BB8153D4E8}">
      <dgm:prSet/>
      <dgm:spPr/>
      <dgm:t>
        <a:bodyPr/>
        <a:lstStyle/>
        <a:p>
          <a:endParaRPr lang="en-US"/>
        </a:p>
      </dgm:t>
    </dgm:pt>
    <dgm:pt modelId="{7D043955-7941-448A-82FB-0CFE354CB9AF}">
      <dgm:prSet phldrT="[Text]" custT="1"/>
      <dgm:spPr/>
      <dgm:t>
        <a:bodyPr/>
        <a:lstStyle/>
        <a:p>
          <a:r>
            <a:rPr lang="en-US" sz="2000" dirty="0"/>
            <a:t>U.S. or Foreign Passport</a:t>
          </a:r>
        </a:p>
      </dgm:t>
    </dgm:pt>
    <dgm:pt modelId="{FAB8456E-297B-426C-8B74-8409A5B25694}" type="parTrans" cxnId="{7D86B78A-0F71-4F83-BD85-BB1C130D0484}">
      <dgm:prSet/>
      <dgm:spPr/>
      <dgm:t>
        <a:bodyPr/>
        <a:lstStyle/>
        <a:p>
          <a:endParaRPr lang="en-US"/>
        </a:p>
      </dgm:t>
    </dgm:pt>
    <dgm:pt modelId="{FF19F225-D670-4487-A928-E675726912E7}" type="sibTrans" cxnId="{7D86B78A-0F71-4F83-BD85-BB1C130D0484}">
      <dgm:prSet/>
      <dgm:spPr/>
      <dgm:t>
        <a:bodyPr/>
        <a:lstStyle/>
        <a:p>
          <a:endParaRPr lang="en-US"/>
        </a:p>
      </dgm:t>
    </dgm:pt>
    <dgm:pt modelId="{9D5532AC-9F6F-4AAF-B9FA-9B57C0A0F19F}">
      <dgm:prSet phldrT="[Text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US" sz="1600" dirty="0"/>
            <a:t>Provisional,  Limited Term or Learner’s Permit.</a:t>
          </a:r>
        </a:p>
      </dgm:t>
    </dgm:pt>
    <dgm:pt modelId="{A546B44C-8C15-4C28-9230-A19C0A8376D0}" type="parTrans" cxnId="{0BBDD60B-153F-43B3-8840-CA29B204EC84}">
      <dgm:prSet/>
      <dgm:spPr/>
      <dgm:t>
        <a:bodyPr/>
        <a:lstStyle/>
        <a:p>
          <a:endParaRPr lang="en-US"/>
        </a:p>
      </dgm:t>
    </dgm:pt>
    <dgm:pt modelId="{93E11A16-A978-4CB1-AD61-2470F86434A4}" type="sibTrans" cxnId="{0BBDD60B-153F-43B3-8840-CA29B204EC84}">
      <dgm:prSet/>
      <dgm:spPr/>
      <dgm:t>
        <a:bodyPr/>
        <a:lstStyle/>
        <a:p>
          <a:endParaRPr lang="en-US"/>
        </a:p>
      </dgm:t>
    </dgm:pt>
    <dgm:pt modelId="{A0C09D7B-58D7-4422-B85A-5180115D13FC}">
      <dgm:prSet phldrT="[Text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US" sz="1600" dirty="0"/>
            <a:t>Passport or Passport Card</a:t>
          </a:r>
        </a:p>
      </dgm:t>
    </dgm:pt>
    <dgm:pt modelId="{51B50290-6D09-4140-9490-65D1F8C1E99F}" type="parTrans" cxnId="{F2CFF5B9-788F-4082-BC15-14923536849E}">
      <dgm:prSet/>
      <dgm:spPr/>
      <dgm:t>
        <a:bodyPr/>
        <a:lstStyle/>
        <a:p>
          <a:endParaRPr lang="en-US"/>
        </a:p>
      </dgm:t>
    </dgm:pt>
    <dgm:pt modelId="{05F48CA9-0B5E-40EA-839B-D23339D15D37}" type="sibTrans" cxnId="{F2CFF5B9-788F-4082-BC15-14923536849E}">
      <dgm:prSet/>
      <dgm:spPr/>
      <dgm:t>
        <a:bodyPr/>
        <a:lstStyle/>
        <a:p>
          <a:endParaRPr lang="en-US"/>
        </a:p>
      </dgm:t>
    </dgm:pt>
    <dgm:pt modelId="{C292D003-481E-4533-B845-B3DBD1F6A937}">
      <dgm:prSet phldrT="[Text]" custT="1"/>
      <dgm:spPr/>
      <dgm:t>
        <a:bodyPr/>
        <a:lstStyle/>
        <a:p>
          <a:r>
            <a:rPr lang="en-US" sz="2000" dirty="0"/>
            <a:t>U.S. Military ID Card</a:t>
          </a:r>
        </a:p>
      </dgm:t>
    </dgm:pt>
    <dgm:pt modelId="{DA5636B0-6ECC-48B1-9AFB-E6EE0EA1FB20}" type="parTrans" cxnId="{AB0BB389-EAF5-4517-B55B-9FB9F42041CC}">
      <dgm:prSet/>
      <dgm:spPr/>
      <dgm:t>
        <a:bodyPr/>
        <a:lstStyle/>
        <a:p>
          <a:endParaRPr lang="en-US"/>
        </a:p>
      </dgm:t>
    </dgm:pt>
    <dgm:pt modelId="{64A09256-1F7C-41B2-A629-8D9B068B00D2}" type="sibTrans" cxnId="{AB0BB389-EAF5-4517-B55B-9FB9F42041CC}">
      <dgm:prSet/>
      <dgm:spPr/>
      <dgm:t>
        <a:bodyPr/>
        <a:lstStyle/>
        <a:p>
          <a:endParaRPr lang="en-US"/>
        </a:p>
      </dgm:t>
    </dgm:pt>
    <dgm:pt modelId="{5D5CB26D-A82F-4A27-A55D-931CDB82DE80}">
      <dgm:prSet phldrT="[Text]" custT="1"/>
      <dgm:spPr/>
      <dgm:t>
        <a:bodyPr/>
        <a:lstStyle/>
        <a:p>
          <a:r>
            <a:rPr lang="en-US" sz="2000" dirty="0"/>
            <a:t>Federally Recognized Indian Tribe ID Card</a:t>
          </a:r>
        </a:p>
      </dgm:t>
    </dgm:pt>
    <dgm:pt modelId="{02ABADFA-E503-49C1-9AC7-1DAC024A5986}" type="parTrans" cxnId="{EA82615D-BB75-4742-B032-CD2474977968}">
      <dgm:prSet/>
      <dgm:spPr/>
      <dgm:t>
        <a:bodyPr/>
        <a:lstStyle/>
        <a:p>
          <a:endParaRPr lang="en-US"/>
        </a:p>
      </dgm:t>
    </dgm:pt>
    <dgm:pt modelId="{26D71B07-D79B-4F3B-8CA7-64607A317B3A}" type="sibTrans" cxnId="{EA82615D-BB75-4742-B032-CD2474977968}">
      <dgm:prSet/>
      <dgm:spPr/>
      <dgm:t>
        <a:bodyPr/>
        <a:lstStyle/>
        <a:p>
          <a:endParaRPr lang="en-US"/>
        </a:p>
      </dgm:t>
    </dgm:pt>
    <dgm:pt modelId="{323BD51E-6568-4DDE-A72C-FDC7270DF71E}">
      <dgm:prSet phldrT="[Text]" custT="1"/>
      <dgm:spPr/>
      <dgm:t>
        <a:bodyPr/>
        <a:lstStyle/>
        <a:p>
          <a:r>
            <a:rPr lang="en-US" sz="2000" dirty="0"/>
            <a:t>U.S. Government-Issued ID </a:t>
          </a:r>
        </a:p>
      </dgm:t>
    </dgm:pt>
    <dgm:pt modelId="{EF728194-8545-484D-828F-53C72CC567E9}" type="parTrans" cxnId="{22F35C91-325C-4969-A9E8-3D28FF86467B}">
      <dgm:prSet/>
      <dgm:spPr/>
      <dgm:t>
        <a:bodyPr/>
        <a:lstStyle/>
        <a:p>
          <a:endParaRPr lang="en-US"/>
        </a:p>
      </dgm:t>
    </dgm:pt>
    <dgm:pt modelId="{B007565D-DA72-4DF9-A12D-E256C070C280}" type="sibTrans" cxnId="{22F35C91-325C-4969-A9E8-3D28FF86467B}">
      <dgm:prSet/>
      <dgm:spPr/>
      <dgm:t>
        <a:bodyPr/>
        <a:lstStyle/>
        <a:p>
          <a:endParaRPr lang="en-US"/>
        </a:p>
      </dgm:t>
    </dgm:pt>
    <dgm:pt modelId="{A214FBE4-CDEE-4271-8F10-7C7ADE5A8DB2}">
      <dgm:prSet phldrT="[Text]" custT="1"/>
      <dgm:spPr>
        <a:solidFill>
          <a:schemeClr val="bg2">
            <a:alpha val="90000"/>
          </a:schemeClr>
        </a:solidFill>
      </dgm:spPr>
      <dgm:t>
        <a:bodyPr/>
        <a:lstStyle/>
        <a:p>
          <a:endParaRPr lang="en-US" sz="1600" dirty="0"/>
        </a:p>
      </dgm:t>
    </dgm:pt>
    <dgm:pt modelId="{C27DF0C0-0295-41C9-92CA-4BC0C055358A}" type="parTrans" cxnId="{D6FA8816-C626-4042-9D0D-13FDB898A247}">
      <dgm:prSet/>
      <dgm:spPr/>
      <dgm:t>
        <a:bodyPr/>
        <a:lstStyle/>
        <a:p>
          <a:endParaRPr lang="en-US"/>
        </a:p>
      </dgm:t>
    </dgm:pt>
    <dgm:pt modelId="{9F4DB639-658E-4397-8795-248E272CF36D}" type="sibTrans" cxnId="{D6FA8816-C626-4042-9D0D-13FDB898A247}">
      <dgm:prSet/>
      <dgm:spPr/>
      <dgm:t>
        <a:bodyPr/>
        <a:lstStyle/>
        <a:p>
          <a:endParaRPr lang="en-US"/>
        </a:p>
      </dgm:t>
    </dgm:pt>
    <dgm:pt modelId="{EE19C485-C517-477C-84A8-360FF5CC4F4F}">
      <dgm:prSet phldrT="[Text]" custT="1"/>
      <dgm:spPr/>
      <dgm:t>
        <a:bodyPr/>
        <a:lstStyle/>
        <a:p>
          <a:r>
            <a:rPr lang="en-US" sz="2000" dirty="0"/>
            <a:t>Correctional Facility ID for Inmates</a:t>
          </a:r>
        </a:p>
      </dgm:t>
    </dgm:pt>
    <dgm:pt modelId="{A53056F6-59BF-4C15-BC68-981B26E9262F}" type="parTrans" cxnId="{F3289D1D-1BD4-4329-A443-223260304DBC}">
      <dgm:prSet/>
      <dgm:spPr/>
      <dgm:t>
        <a:bodyPr/>
        <a:lstStyle/>
        <a:p>
          <a:endParaRPr lang="en-US"/>
        </a:p>
      </dgm:t>
    </dgm:pt>
    <dgm:pt modelId="{D062B203-F8EC-4A2A-A6C2-3B8020FF5EFE}" type="sibTrans" cxnId="{F3289D1D-1BD4-4329-A443-223260304DBC}">
      <dgm:prSet/>
      <dgm:spPr/>
      <dgm:t>
        <a:bodyPr/>
        <a:lstStyle/>
        <a:p>
          <a:endParaRPr lang="en-US"/>
        </a:p>
      </dgm:t>
    </dgm:pt>
    <dgm:pt modelId="{E520AA02-400F-4BE8-86D5-C63B790BF531}">
      <dgm:prSet phldrT="[Text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US" sz="1600" dirty="0"/>
            <a:t>Or Non-expired Temporary Driver License or Temporary ID card – 30 days</a:t>
          </a:r>
        </a:p>
      </dgm:t>
    </dgm:pt>
    <dgm:pt modelId="{33803898-AC77-403E-A5C3-FE07E51D7AE6}" type="parTrans" cxnId="{980221ED-C6C4-49E3-8A76-364890284514}">
      <dgm:prSet/>
      <dgm:spPr/>
      <dgm:t>
        <a:bodyPr/>
        <a:lstStyle/>
        <a:p>
          <a:endParaRPr lang="en-US"/>
        </a:p>
      </dgm:t>
    </dgm:pt>
    <dgm:pt modelId="{3659C061-FEC2-4D5A-A336-E6D6DA01CC96}" type="sibTrans" cxnId="{980221ED-C6C4-49E3-8A76-364890284514}">
      <dgm:prSet/>
      <dgm:spPr/>
      <dgm:t>
        <a:bodyPr/>
        <a:lstStyle/>
        <a:p>
          <a:endParaRPr lang="en-US"/>
        </a:p>
      </dgm:t>
    </dgm:pt>
    <dgm:pt modelId="{940FABCE-BD4A-4AA4-920B-D562D3A74A91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US" sz="1600" dirty="0"/>
            <a:t>Picture &amp; Signature</a:t>
          </a:r>
          <a:endParaRPr lang="en-US" sz="1000" dirty="0"/>
        </a:p>
      </dgm:t>
    </dgm:pt>
    <dgm:pt modelId="{BBC110F0-C575-4A42-BB6D-AC1E4E90F509}" type="parTrans" cxnId="{AC36DDE6-85B1-4B07-99A1-7E648B3E9C40}">
      <dgm:prSet/>
      <dgm:spPr/>
      <dgm:t>
        <a:bodyPr/>
        <a:lstStyle/>
        <a:p>
          <a:endParaRPr lang="en-US"/>
        </a:p>
      </dgm:t>
    </dgm:pt>
    <dgm:pt modelId="{05345A8A-CA74-4DCF-97AF-8D2F8771D0F3}" type="sibTrans" cxnId="{AC36DDE6-85B1-4B07-99A1-7E648B3E9C40}">
      <dgm:prSet/>
      <dgm:spPr/>
      <dgm:t>
        <a:bodyPr/>
        <a:lstStyle/>
        <a:p>
          <a:endParaRPr lang="en-US"/>
        </a:p>
      </dgm:t>
    </dgm:pt>
    <dgm:pt modelId="{305A3FD0-C787-4F7F-83ED-B9D8F1DD2DF7}" type="pres">
      <dgm:prSet presAssocID="{46E9627E-758F-4939-8628-4D7FA627CA54}" presName="linear" presStyleCnt="0">
        <dgm:presLayoutVars>
          <dgm:dir/>
          <dgm:animLvl val="lvl"/>
          <dgm:resizeHandles val="exact"/>
        </dgm:presLayoutVars>
      </dgm:prSet>
      <dgm:spPr/>
    </dgm:pt>
    <dgm:pt modelId="{7EDD146B-6C3F-4CE9-97C1-B9A877D75DB6}" type="pres">
      <dgm:prSet presAssocID="{62ED0F15-C6E3-4764-B6A8-C8AB511B0BFC}" presName="parentLin" presStyleCnt="0"/>
      <dgm:spPr/>
    </dgm:pt>
    <dgm:pt modelId="{41A95D00-9EE9-4D08-9920-54F555BC5730}" type="pres">
      <dgm:prSet presAssocID="{62ED0F15-C6E3-4764-B6A8-C8AB511B0BFC}" presName="parentLeftMargin" presStyleLbl="node1" presStyleIdx="0" presStyleCnt="6"/>
      <dgm:spPr/>
    </dgm:pt>
    <dgm:pt modelId="{84F66015-1A5E-4879-B85F-54D33873645F}" type="pres">
      <dgm:prSet presAssocID="{62ED0F15-C6E3-4764-B6A8-C8AB511B0BFC}" presName="parentText" presStyleLbl="node1" presStyleIdx="0" presStyleCnt="6" custScaleY="116871" custLinFactNeighborX="-2912" custLinFactNeighborY="-16260">
        <dgm:presLayoutVars>
          <dgm:chMax val="0"/>
          <dgm:bulletEnabled val="1"/>
        </dgm:presLayoutVars>
      </dgm:prSet>
      <dgm:spPr/>
    </dgm:pt>
    <dgm:pt modelId="{0D3C004E-1EC1-4816-8EB5-19614A7AAAB4}" type="pres">
      <dgm:prSet presAssocID="{62ED0F15-C6E3-4764-B6A8-C8AB511B0BFC}" presName="negativeSpace" presStyleCnt="0"/>
      <dgm:spPr/>
    </dgm:pt>
    <dgm:pt modelId="{998D0FD6-1A11-4D41-B9FE-091CF1922D97}" type="pres">
      <dgm:prSet presAssocID="{62ED0F15-C6E3-4764-B6A8-C8AB511B0BFC}" presName="childText" presStyleLbl="conFgAcc1" presStyleIdx="0" presStyleCnt="6">
        <dgm:presLayoutVars>
          <dgm:bulletEnabled val="1"/>
        </dgm:presLayoutVars>
      </dgm:prSet>
      <dgm:spPr/>
    </dgm:pt>
    <dgm:pt modelId="{245613D0-BACC-4EBC-B18E-0DA90A37D893}" type="pres">
      <dgm:prSet presAssocID="{A561271B-3797-46D4-89CB-539E7F62C7CA}" presName="spaceBetweenRectangles" presStyleCnt="0"/>
      <dgm:spPr/>
    </dgm:pt>
    <dgm:pt modelId="{130EC9B0-9548-402B-BBE4-581E4243776D}" type="pres">
      <dgm:prSet presAssocID="{7D043955-7941-448A-82FB-0CFE354CB9AF}" presName="parentLin" presStyleCnt="0"/>
      <dgm:spPr/>
    </dgm:pt>
    <dgm:pt modelId="{C05E3E6E-724F-4489-BE1B-490CDEB4CDE3}" type="pres">
      <dgm:prSet presAssocID="{7D043955-7941-448A-82FB-0CFE354CB9AF}" presName="parentLeftMargin" presStyleLbl="node1" presStyleIdx="0" presStyleCnt="6"/>
      <dgm:spPr/>
    </dgm:pt>
    <dgm:pt modelId="{622DD896-DB94-4C69-8046-E8CA351CD2D8}" type="pres">
      <dgm:prSet presAssocID="{7D043955-7941-448A-82FB-0CFE354CB9AF}" presName="parentText" presStyleLbl="node1" presStyleIdx="1" presStyleCnt="6" custScaleX="100416" custScaleY="160471">
        <dgm:presLayoutVars>
          <dgm:chMax val="0"/>
          <dgm:bulletEnabled val="1"/>
        </dgm:presLayoutVars>
      </dgm:prSet>
      <dgm:spPr/>
    </dgm:pt>
    <dgm:pt modelId="{126A2BDB-1EE9-4B02-8F16-7555FDA7EE20}" type="pres">
      <dgm:prSet presAssocID="{7D043955-7941-448A-82FB-0CFE354CB9AF}" presName="negativeSpace" presStyleCnt="0"/>
      <dgm:spPr/>
    </dgm:pt>
    <dgm:pt modelId="{A4D5ABA2-264A-4520-AA2D-6C0B4079AF51}" type="pres">
      <dgm:prSet presAssocID="{7D043955-7941-448A-82FB-0CFE354CB9AF}" presName="childText" presStyleLbl="conFgAcc1" presStyleIdx="1" presStyleCnt="6">
        <dgm:presLayoutVars>
          <dgm:bulletEnabled val="1"/>
        </dgm:presLayoutVars>
      </dgm:prSet>
      <dgm:spPr/>
    </dgm:pt>
    <dgm:pt modelId="{16CB99E1-4932-43B5-B739-B39FB260F1AD}" type="pres">
      <dgm:prSet presAssocID="{FF19F225-D670-4487-A928-E675726912E7}" presName="spaceBetweenRectangles" presStyleCnt="0"/>
      <dgm:spPr/>
    </dgm:pt>
    <dgm:pt modelId="{47D99EE2-BBB7-48FB-993C-A67BDCEE23BD}" type="pres">
      <dgm:prSet presAssocID="{C292D003-481E-4533-B845-B3DBD1F6A937}" presName="parentLin" presStyleCnt="0"/>
      <dgm:spPr/>
    </dgm:pt>
    <dgm:pt modelId="{0672B9DD-90FE-4F2E-945E-8140658A2B02}" type="pres">
      <dgm:prSet presAssocID="{C292D003-481E-4533-B845-B3DBD1F6A937}" presName="parentLeftMargin" presStyleLbl="node1" presStyleIdx="1" presStyleCnt="6"/>
      <dgm:spPr/>
    </dgm:pt>
    <dgm:pt modelId="{6D637C66-FE6A-48A2-A939-BD3DA4F1B8F5}" type="pres">
      <dgm:prSet presAssocID="{C292D003-481E-4533-B845-B3DBD1F6A93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70D4E9A-FB59-4B12-9683-AD33DA6D5893}" type="pres">
      <dgm:prSet presAssocID="{C292D003-481E-4533-B845-B3DBD1F6A937}" presName="negativeSpace" presStyleCnt="0"/>
      <dgm:spPr/>
    </dgm:pt>
    <dgm:pt modelId="{AA6AD79D-4EAD-436C-85CC-BCEFB29648EC}" type="pres">
      <dgm:prSet presAssocID="{C292D003-481E-4533-B845-B3DBD1F6A937}" presName="childText" presStyleLbl="conFgAcc1" presStyleIdx="2" presStyleCnt="6">
        <dgm:presLayoutVars>
          <dgm:bulletEnabled val="1"/>
        </dgm:presLayoutVars>
      </dgm:prSet>
      <dgm:spPr/>
    </dgm:pt>
    <dgm:pt modelId="{DE14F76B-3160-4105-8672-0CD7B1683C55}" type="pres">
      <dgm:prSet presAssocID="{64A09256-1F7C-41B2-A629-8D9B068B00D2}" presName="spaceBetweenRectangles" presStyleCnt="0"/>
      <dgm:spPr/>
    </dgm:pt>
    <dgm:pt modelId="{A751C705-6DEB-4827-8645-1A192CBC9D1C}" type="pres">
      <dgm:prSet presAssocID="{5D5CB26D-A82F-4A27-A55D-931CDB82DE80}" presName="parentLin" presStyleCnt="0"/>
      <dgm:spPr/>
    </dgm:pt>
    <dgm:pt modelId="{859E4629-48AE-48DF-89FD-78FE116F6D0D}" type="pres">
      <dgm:prSet presAssocID="{5D5CB26D-A82F-4A27-A55D-931CDB82DE80}" presName="parentLeftMargin" presStyleLbl="node1" presStyleIdx="2" presStyleCnt="6"/>
      <dgm:spPr/>
    </dgm:pt>
    <dgm:pt modelId="{236FC6F8-F493-440F-9BCB-1B1FAD8BCD4E}" type="pres">
      <dgm:prSet presAssocID="{5D5CB26D-A82F-4A27-A55D-931CDB82DE8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A43AF5A-6632-4881-9EE8-9B6E3A3554EA}" type="pres">
      <dgm:prSet presAssocID="{5D5CB26D-A82F-4A27-A55D-931CDB82DE80}" presName="negativeSpace" presStyleCnt="0"/>
      <dgm:spPr/>
    </dgm:pt>
    <dgm:pt modelId="{82F354F0-B2E2-4D9F-BBCA-EB10EBFA00EF}" type="pres">
      <dgm:prSet presAssocID="{5D5CB26D-A82F-4A27-A55D-931CDB82DE80}" presName="childText" presStyleLbl="conFgAcc1" presStyleIdx="3" presStyleCnt="6" custLinFactNeighborX="971" custLinFactNeighborY="-23913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</dgm:spPr>
    </dgm:pt>
    <dgm:pt modelId="{3DBF65AA-29A3-4A3F-A85F-70C1A467BCF9}" type="pres">
      <dgm:prSet presAssocID="{26D71B07-D79B-4F3B-8CA7-64607A317B3A}" presName="spaceBetweenRectangles" presStyleCnt="0"/>
      <dgm:spPr/>
    </dgm:pt>
    <dgm:pt modelId="{12024EAC-F825-455E-8937-3ECC5F379483}" type="pres">
      <dgm:prSet presAssocID="{323BD51E-6568-4DDE-A72C-FDC7270DF71E}" presName="parentLin" presStyleCnt="0"/>
      <dgm:spPr/>
    </dgm:pt>
    <dgm:pt modelId="{08C717C0-B3AA-4402-8D55-5384E0D7D052}" type="pres">
      <dgm:prSet presAssocID="{323BD51E-6568-4DDE-A72C-FDC7270DF71E}" presName="parentLeftMargin" presStyleLbl="node1" presStyleIdx="3" presStyleCnt="6"/>
      <dgm:spPr/>
    </dgm:pt>
    <dgm:pt modelId="{30B0918E-98FA-4DB0-BF87-284A29B7B8F0}" type="pres">
      <dgm:prSet presAssocID="{323BD51E-6568-4DDE-A72C-FDC7270DF71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AFE59EE-29CA-42BF-8F94-43EBB1DA29E4}" type="pres">
      <dgm:prSet presAssocID="{323BD51E-6568-4DDE-A72C-FDC7270DF71E}" presName="negativeSpace" presStyleCnt="0"/>
      <dgm:spPr/>
    </dgm:pt>
    <dgm:pt modelId="{145DBCB7-1599-46F0-960C-5D21EDF2AA9C}" type="pres">
      <dgm:prSet presAssocID="{323BD51E-6568-4DDE-A72C-FDC7270DF71E}" presName="childText" presStyleLbl="conFgAcc1" presStyleIdx="4" presStyleCnt="6" custLinFactNeighborY="80116">
        <dgm:presLayoutVars>
          <dgm:bulletEnabled val="1"/>
        </dgm:presLayoutVars>
      </dgm:prSet>
      <dgm:spPr/>
    </dgm:pt>
    <dgm:pt modelId="{D9BE4D02-4F3B-45AC-9E96-04627DB2828D}" type="pres">
      <dgm:prSet presAssocID="{B007565D-DA72-4DF9-A12D-E256C070C280}" presName="spaceBetweenRectangles" presStyleCnt="0"/>
      <dgm:spPr/>
    </dgm:pt>
    <dgm:pt modelId="{058C3999-30DC-485A-B51B-F0DE4F5BA022}" type="pres">
      <dgm:prSet presAssocID="{EE19C485-C517-477C-84A8-360FF5CC4F4F}" presName="parentLin" presStyleCnt="0"/>
      <dgm:spPr/>
    </dgm:pt>
    <dgm:pt modelId="{841362B7-7017-43C1-A2FD-17F6A2C08419}" type="pres">
      <dgm:prSet presAssocID="{EE19C485-C517-477C-84A8-360FF5CC4F4F}" presName="parentLeftMargin" presStyleLbl="node1" presStyleIdx="4" presStyleCnt="6"/>
      <dgm:spPr/>
    </dgm:pt>
    <dgm:pt modelId="{864F1483-5387-4835-A422-D6469975C819}" type="pres">
      <dgm:prSet presAssocID="{EE19C485-C517-477C-84A8-360FF5CC4F4F}" presName="parentText" presStyleLbl="node1" presStyleIdx="5" presStyleCnt="6" custScaleY="153197">
        <dgm:presLayoutVars>
          <dgm:chMax val="0"/>
          <dgm:bulletEnabled val="1"/>
        </dgm:presLayoutVars>
      </dgm:prSet>
      <dgm:spPr/>
    </dgm:pt>
    <dgm:pt modelId="{5811BDE3-5045-4431-AF9A-FD8733F279F9}" type="pres">
      <dgm:prSet presAssocID="{EE19C485-C517-477C-84A8-360FF5CC4F4F}" presName="negativeSpace" presStyleCnt="0"/>
      <dgm:spPr/>
    </dgm:pt>
    <dgm:pt modelId="{5C0F6A42-B226-4B9D-97EA-37BABF0A90C9}" type="pres">
      <dgm:prSet presAssocID="{EE19C485-C517-477C-84A8-360FF5CC4F4F}" presName="childText" presStyleLbl="conFgAcc1" presStyleIdx="5" presStyleCnt="6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</dgm:spPr>
    </dgm:pt>
  </dgm:ptLst>
  <dgm:cxnLst>
    <dgm:cxn modelId="{7DF8EA03-389A-46F7-9256-F7D417FC9F8D}" type="presOf" srcId="{EE19C485-C517-477C-84A8-360FF5CC4F4F}" destId="{864F1483-5387-4835-A422-D6469975C819}" srcOrd="1" destOrd="0" presId="urn:microsoft.com/office/officeart/2005/8/layout/list1"/>
    <dgm:cxn modelId="{23A2C406-79AB-40D2-BB55-D89E7C019677}" type="presOf" srcId="{C292D003-481E-4533-B845-B3DBD1F6A937}" destId="{6D637C66-FE6A-48A2-A939-BD3DA4F1B8F5}" srcOrd="1" destOrd="0" presId="urn:microsoft.com/office/officeart/2005/8/layout/list1"/>
    <dgm:cxn modelId="{0BBDD60B-153F-43B3-8840-CA29B204EC84}" srcId="{62ED0F15-C6E3-4764-B6A8-C8AB511B0BFC}" destId="{9D5532AC-9F6F-4AAF-B9FA-9B57C0A0F19F}" srcOrd="0" destOrd="0" parTransId="{A546B44C-8C15-4C28-9230-A19C0A8376D0}" sibTransId="{93E11A16-A978-4CB1-AD61-2470F86434A4}"/>
    <dgm:cxn modelId="{F252D60C-0B80-4149-8A72-38D301AB91ED}" type="presOf" srcId="{323BD51E-6568-4DDE-A72C-FDC7270DF71E}" destId="{08C717C0-B3AA-4402-8D55-5384E0D7D052}" srcOrd="0" destOrd="0" presId="urn:microsoft.com/office/officeart/2005/8/layout/list1"/>
    <dgm:cxn modelId="{D6FA8816-C626-4042-9D0D-13FDB898A247}" srcId="{323BD51E-6568-4DDE-A72C-FDC7270DF71E}" destId="{A214FBE4-CDEE-4271-8F10-7C7ADE5A8DB2}" srcOrd="0" destOrd="0" parTransId="{C27DF0C0-0295-41C9-92CA-4BC0C055358A}" sibTransId="{9F4DB639-658E-4397-8795-248E272CF36D}"/>
    <dgm:cxn modelId="{F3289D1D-1BD4-4329-A443-223260304DBC}" srcId="{46E9627E-758F-4939-8628-4D7FA627CA54}" destId="{EE19C485-C517-477C-84A8-360FF5CC4F4F}" srcOrd="5" destOrd="0" parTransId="{A53056F6-59BF-4C15-BC68-981B26E9262F}" sibTransId="{D062B203-F8EC-4A2A-A6C2-3B8020FF5EFE}"/>
    <dgm:cxn modelId="{D36CC71F-5A93-43EB-8F59-75E5A78E1D9F}" type="presOf" srcId="{7D043955-7941-448A-82FB-0CFE354CB9AF}" destId="{622DD896-DB94-4C69-8046-E8CA351CD2D8}" srcOrd="1" destOrd="0" presId="urn:microsoft.com/office/officeart/2005/8/layout/list1"/>
    <dgm:cxn modelId="{4DAC422B-B6FB-4569-8A13-48F0DDA4C664}" type="presOf" srcId="{323BD51E-6568-4DDE-A72C-FDC7270DF71E}" destId="{30B0918E-98FA-4DB0-BF87-284A29B7B8F0}" srcOrd="1" destOrd="0" presId="urn:microsoft.com/office/officeart/2005/8/layout/list1"/>
    <dgm:cxn modelId="{33F2C12C-C42B-403E-A221-EC8FBBE163E4}" type="presOf" srcId="{5D5CB26D-A82F-4A27-A55D-931CDB82DE80}" destId="{236FC6F8-F493-440F-9BCB-1B1FAD8BCD4E}" srcOrd="1" destOrd="0" presId="urn:microsoft.com/office/officeart/2005/8/layout/list1"/>
    <dgm:cxn modelId="{EA82615D-BB75-4742-B032-CD2474977968}" srcId="{46E9627E-758F-4939-8628-4D7FA627CA54}" destId="{5D5CB26D-A82F-4A27-A55D-931CDB82DE80}" srcOrd="3" destOrd="0" parTransId="{02ABADFA-E503-49C1-9AC7-1DAC024A5986}" sibTransId="{26D71B07-D79B-4F3B-8CA7-64607A317B3A}"/>
    <dgm:cxn modelId="{3659594B-CD50-43D2-9C31-FCA980CA12CC}" type="presOf" srcId="{62ED0F15-C6E3-4764-B6A8-C8AB511B0BFC}" destId="{84F66015-1A5E-4879-B85F-54D33873645F}" srcOrd="1" destOrd="0" presId="urn:microsoft.com/office/officeart/2005/8/layout/list1"/>
    <dgm:cxn modelId="{2DF0B672-631E-4DD5-885E-46F30062574A}" type="presOf" srcId="{A0C09D7B-58D7-4422-B85A-5180115D13FC}" destId="{A4D5ABA2-264A-4520-AA2D-6C0B4079AF51}" srcOrd="0" destOrd="0" presId="urn:microsoft.com/office/officeart/2005/8/layout/list1"/>
    <dgm:cxn modelId="{25FF4F89-7921-49ED-AFA6-C885349DF9A9}" type="presOf" srcId="{7D043955-7941-448A-82FB-0CFE354CB9AF}" destId="{C05E3E6E-724F-4489-BE1B-490CDEB4CDE3}" srcOrd="0" destOrd="0" presId="urn:microsoft.com/office/officeart/2005/8/layout/list1"/>
    <dgm:cxn modelId="{AB0BB389-EAF5-4517-B55B-9FB9F42041CC}" srcId="{46E9627E-758F-4939-8628-4D7FA627CA54}" destId="{C292D003-481E-4533-B845-B3DBD1F6A937}" srcOrd="2" destOrd="0" parTransId="{DA5636B0-6ECC-48B1-9AFB-E6EE0EA1FB20}" sibTransId="{64A09256-1F7C-41B2-A629-8D9B068B00D2}"/>
    <dgm:cxn modelId="{7D86B78A-0F71-4F83-BD85-BB1C130D0484}" srcId="{46E9627E-758F-4939-8628-4D7FA627CA54}" destId="{7D043955-7941-448A-82FB-0CFE354CB9AF}" srcOrd="1" destOrd="0" parTransId="{FAB8456E-297B-426C-8B74-8409A5B25694}" sibTransId="{FF19F225-D670-4487-A928-E675726912E7}"/>
    <dgm:cxn modelId="{22F35C91-325C-4969-A9E8-3D28FF86467B}" srcId="{46E9627E-758F-4939-8628-4D7FA627CA54}" destId="{323BD51E-6568-4DDE-A72C-FDC7270DF71E}" srcOrd="4" destOrd="0" parTransId="{EF728194-8545-484D-828F-53C72CC567E9}" sibTransId="{B007565D-DA72-4DF9-A12D-E256C070C280}"/>
    <dgm:cxn modelId="{9D388894-0C6A-43B3-8034-E3EFF5011310}" type="presOf" srcId="{5D5CB26D-A82F-4A27-A55D-931CDB82DE80}" destId="{859E4629-48AE-48DF-89FD-78FE116F6D0D}" srcOrd="0" destOrd="0" presId="urn:microsoft.com/office/officeart/2005/8/layout/list1"/>
    <dgm:cxn modelId="{05623C98-9503-4911-BC57-D03F6BC0E6AF}" type="presOf" srcId="{46E9627E-758F-4939-8628-4D7FA627CA54}" destId="{305A3FD0-C787-4F7F-83ED-B9D8F1DD2DF7}" srcOrd="0" destOrd="0" presId="urn:microsoft.com/office/officeart/2005/8/layout/list1"/>
    <dgm:cxn modelId="{CF0D309B-6E96-45B9-923D-146B1FF4EEAA}" type="presOf" srcId="{940FABCE-BD4A-4AA4-920B-D562D3A74A91}" destId="{AA6AD79D-4EAD-436C-85CC-BCEFB29648EC}" srcOrd="0" destOrd="0" presId="urn:microsoft.com/office/officeart/2005/8/layout/list1"/>
    <dgm:cxn modelId="{21A0A2A2-04AC-4750-8920-6C22D9D4688C}" type="presOf" srcId="{C292D003-481E-4533-B845-B3DBD1F6A937}" destId="{0672B9DD-90FE-4F2E-945E-8140658A2B02}" srcOrd="0" destOrd="0" presId="urn:microsoft.com/office/officeart/2005/8/layout/list1"/>
    <dgm:cxn modelId="{A327EEB9-F7F2-443B-8F21-35C2F8C50BA0}" type="presOf" srcId="{9D5532AC-9F6F-4AAF-B9FA-9B57C0A0F19F}" destId="{998D0FD6-1A11-4D41-B9FE-091CF1922D97}" srcOrd="0" destOrd="0" presId="urn:microsoft.com/office/officeart/2005/8/layout/list1"/>
    <dgm:cxn modelId="{F2CFF5B9-788F-4082-BC15-14923536849E}" srcId="{7D043955-7941-448A-82FB-0CFE354CB9AF}" destId="{A0C09D7B-58D7-4422-B85A-5180115D13FC}" srcOrd="0" destOrd="0" parTransId="{51B50290-6D09-4140-9490-65D1F8C1E99F}" sibTransId="{05F48CA9-0B5E-40EA-839B-D23339D15D37}"/>
    <dgm:cxn modelId="{82B834C6-D78B-4552-AED6-B2248BA7D753}" type="presOf" srcId="{62ED0F15-C6E3-4764-B6A8-C8AB511B0BFC}" destId="{41A95D00-9EE9-4D08-9920-54F555BC5730}" srcOrd="0" destOrd="0" presId="urn:microsoft.com/office/officeart/2005/8/layout/list1"/>
    <dgm:cxn modelId="{8BC79DC9-86D6-4973-9D63-8DFE9D5C7F47}" type="presOf" srcId="{EE19C485-C517-477C-84A8-360FF5CC4F4F}" destId="{841362B7-7017-43C1-A2FD-17F6A2C08419}" srcOrd="0" destOrd="0" presId="urn:microsoft.com/office/officeart/2005/8/layout/list1"/>
    <dgm:cxn modelId="{EB5428D6-6594-4146-BEA0-C398AEB3E3EF}" type="presOf" srcId="{E520AA02-400F-4BE8-86D5-C63B790BF531}" destId="{998D0FD6-1A11-4D41-B9FE-091CF1922D97}" srcOrd="0" destOrd="1" presId="urn:microsoft.com/office/officeart/2005/8/layout/list1"/>
    <dgm:cxn modelId="{8899A7E1-6964-4802-A536-80BB8153D4E8}" srcId="{46E9627E-758F-4939-8628-4D7FA627CA54}" destId="{62ED0F15-C6E3-4764-B6A8-C8AB511B0BFC}" srcOrd="0" destOrd="0" parTransId="{7CAA8D55-7CD7-4690-A44C-75BAA7621DE6}" sibTransId="{A561271B-3797-46D4-89CB-539E7F62C7CA}"/>
    <dgm:cxn modelId="{AC36DDE6-85B1-4B07-99A1-7E648B3E9C40}" srcId="{C292D003-481E-4533-B845-B3DBD1F6A937}" destId="{940FABCE-BD4A-4AA4-920B-D562D3A74A91}" srcOrd="0" destOrd="0" parTransId="{BBC110F0-C575-4A42-BB6D-AC1E4E90F509}" sibTransId="{05345A8A-CA74-4DCF-97AF-8D2F8771D0F3}"/>
    <dgm:cxn modelId="{980221ED-C6C4-49E3-8A76-364890284514}" srcId="{62ED0F15-C6E3-4764-B6A8-C8AB511B0BFC}" destId="{E520AA02-400F-4BE8-86D5-C63B790BF531}" srcOrd="1" destOrd="0" parTransId="{33803898-AC77-403E-A5C3-FE07E51D7AE6}" sibTransId="{3659C061-FEC2-4D5A-A336-E6D6DA01CC96}"/>
    <dgm:cxn modelId="{9A513AF4-14FB-490D-BA97-CF67BEB3AEAF}" type="presOf" srcId="{A214FBE4-CDEE-4271-8F10-7C7ADE5A8DB2}" destId="{145DBCB7-1599-46F0-960C-5D21EDF2AA9C}" srcOrd="0" destOrd="0" presId="urn:microsoft.com/office/officeart/2005/8/layout/list1"/>
    <dgm:cxn modelId="{BDE6AD4C-2697-4185-8D3A-E245FE355811}" type="presParOf" srcId="{305A3FD0-C787-4F7F-83ED-B9D8F1DD2DF7}" destId="{7EDD146B-6C3F-4CE9-97C1-B9A877D75DB6}" srcOrd="0" destOrd="0" presId="urn:microsoft.com/office/officeart/2005/8/layout/list1"/>
    <dgm:cxn modelId="{8283B09E-EA54-479C-8923-586EAB508613}" type="presParOf" srcId="{7EDD146B-6C3F-4CE9-97C1-B9A877D75DB6}" destId="{41A95D00-9EE9-4D08-9920-54F555BC5730}" srcOrd="0" destOrd="0" presId="urn:microsoft.com/office/officeart/2005/8/layout/list1"/>
    <dgm:cxn modelId="{031B9BDA-DD7B-4283-8123-14065CB479D9}" type="presParOf" srcId="{7EDD146B-6C3F-4CE9-97C1-B9A877D75DB6}" destId="{84F66015-1A5E-4879-B85F-54D33873645F}" srcOrd="1" destOrd="0" presId="urn:microsoft.com/office/officeart/2005/8/layout/list1"/>
    <dgm:cxn modelId="{CA64A355-AF74-4B1D-B632-E68B12B01277}" type="presParOf" srcId="{305A3FD0-C787-4F7F-83ED-B9D8F1DD2DF7}" destId="{0D3C004E-1EC1-4816-8EB5-19614A7AAAB4}" srcOrd="1" destOrd="0" presId="urn:microsoft.com/office/officeart/2005/8/layout/list1"/>
    <dgm:cxn modelId="{B2E5E066-E354-4E91-AC98-53C3C4510D93}" type="presParOf" srcId="{305A3FD0-C787-4F7F-83ED-B9D8F1DD2DF7}" destId="{998D0FD6-1A11-4D41-B9FE-091CF1922D97}" srcOrd="2" destOrd="0" presId="urn:microsoft.com/office/officeart/2005/8/layout/list1"/>
    <dgm:cxn modelId="{035229A1-06F7-4656-852C-1C8D4666B772}" type="presParOf" srcId="{305A3FD0-C787-4F7F-83ED-B9D8F1DD2DF7}" destId="{245613D0-BACC-4EBC-B18E-0DA90A37D893}" srcOrd="3" destOrd="0" presId="urn:microsoft.com/office/officeart/2005/8/layout/list1"/>
    <dgm:cxn modelId="{1922519A-9390-47D7-BC53-876FC83BC1C3}" type="presParOf" srcId="{305A3FD0-C787-4F7F-83ED-B9D8F1DD2DF7}" destId="{130EC9B0-9548-402B-BBE4-581E4243776D}" srcOrd="4" destOrd="0" presId="urn:microsoft.com/office/officeart/2005/8/layout/list1"/>
    <dgm:cxn modelId="{B19514A5-7520-4C75-86C5-BCB811DE5393}" type="presParOf" srcId="{130EC9B0-9548-402B-BBE4-581E4243776D}" destId="{C05E3E6E-724F-4489-BE1B-490CDEB4CDE3}" srcOrd="0" destOrd="0" presId="urn:microsoft.com/office/officeart/2005/8/layout/list1"/>
    <dgm:cxn modelId="{D7581FED-3567-40EE-AEFE-29645861E76D}" type="presParOf" srcId="{130EC9B0-9548-402B-BBE4-581E4243776D}" destId="{622DD896-DB94-4C69-8046-E8CA351CD2D8}" srcOrd="1" destOrd="0" presId="urn:microsoft.com/office/officeart/2005/8/layout/list1"/>
    <dgm:cxn modelId="{EBEDE8A2-0FCE-4982-BF85-18623619E961}" type="presParOf" srcId="{305A3FD0-C787-4F7F-83ED-B9D8F1DD2DF7}" destId="{126A2BDB-1EE9-4B02-8F16-7555FDA7EE20}" srcOrd="5" destOrd="0" presId="urn:microsoft.com/office/officeart/2005/8/layout/list1"/>
    <dgm:cxn modelId="{F1C95E06-BB64-4DE3-AB45-7322A715BFA9}" type="presParOf" srcId="{305A3FD0-C787-4F7F-83ED-B9D8F1DD2DF7}" destId="{A4D5ABA2-264A-4520-AA2D-6C0B4079AF51}" srcOrd="6" destOrd="0" presId="urn:microsoft.com/office/officeart/2005/8/layout/list1"/>
    <dgm:cxn modelId="{D0F0E4CB-0478-4712-8902-9ECAE789225A}" type="presParOf" srcId="{305A3FD0-C787-4F7F-83ED-B9D8F1DD2DF7}" destId="{16CB99E1-4932-43B5-B739-B39FB260F1AD}" srcOrd="7" destOrd="0" presId="urn:microsoft.com/office/officeart/2005/8/layout/list1"/>
    <dgm:cxn modelId="{2426F59F-D563-4FCE-BDB4-686EE9B73449}" type="presParOf" srcId="{305A3FD0-C787-4F7F-83ED-B9D8F1DD2DF7}" destId="{47D99EE2-BBB7-48FB-993C-A67BDCEE23BD}" srcOrd="8" destOrd="0" presId="urn:microsoft.com/office/officeart/2005/8/layout/list1"/>
    <dgm:cxn modelId="{E1A92E59-64A7-4747-9092-8F9BDD23508A}" type="presParOf" srcId="{47D99EE2-BBB7-48FB-993C-A67BDCEE23BD}" destId="{0672B9DD-90FE-4F2E-945E-8140658A2B02}" srcOrd="0" destOrd="0" presId="urn:microsoft.com/office/officeart/2005/8/layout/list1"/>
    <dgm:cxn modelId="{53F0E837-2473-486A-9E36-492290ECC125}" type="presParOf" srcId="{47D99EE2-BBB7-48FB-993C-A67BDCEE23BD}" destId="{6D637C66-FE6A-48A2-A939-BD3DA4F1B8F5}" srcOrd="1" destOrd="0" presId="urn:microsoft.com/office/officeart/2005/8/layout/list1"/>
    <dgm:cxn modelId="{A7456CAD-4916-4493-9DBC-E4A472D50E3B}" type="presParOf" srcId="{305A3FD0-C787-4F7F-83ED-B9D8F1DD2DF7}" destId="{B70D4E9A-FB59-4B12-9683-AD33DA6D5893}" srcOrd="9" destOrd="0" presId="urn:microsoft.com/office/officeart/2005/8/layout/list1"/>
    <dgm:cxn modelId="{D5EA24D6-9707-4CBC-B654-05E540760DC1}" type="presParOf" srcId="{305A3FD0-C787-4F7F-83ED-B9D8F1DD2DF7}" destId="{AA6AD79D-4EAD-436C-85CC-BCEFB29648EC}" srcOrd="10" destOrd="0" presId="urn:microsoft.com/office/officeart/2005/8/layout/list1"/>
    <dgm:cxn modelId="{20991116-7522-45A3-B784-A36C0DA5E25F}" type="presParOf" srcId="{305A3FD0-C787-4F7F-83ED-B9D8F1DD2DF7}" destId="{DE14F76B-3160-4105-8672-0CD7B1683C55}" srcOrd="11" destOrd="0" presId="urn:microsoft.com/office/officeart/2005/8/layout/list1"/>
    <dgm:cxn modelId="{FD1BCD7A-53CA-4AF1-B0FF-31C67037A21C}" type="presParOf" srcId="{305A3FD0-C787-4F7F-83ED-B9D8F1DD2DF7}" destId="{A751C705-6DEB-4827-8645-1A192CBC9D1C}" srcOrd="12" destOrd="0" presId="urn:microsoft.com/office/officeart/2005/8/layout/list1"/>
    <dgm:cxn modelId="{CC92F833-CB0C-4D4C-86B9-576A7738E3C9}" type="presParOf" srcId="{A751C705-6DEB-4827-8645-1A192CBC9D1C}" destId="{859E4629-48AE-48DF-89FD-78FE116F6D0D}" srcOrd="0" destOrd="0" presId="urn:microsoft.com/office/officeart/2005/8/layout/list1"/>
    <dgm:cxn modelId="{54189B6B-2C0A-4704-8264-4FD2200913B1}" type="presParOf" srcId="{A751C705-6DEB-4827-8645-1A192CBC9D1C}" destId="{236FC6F8-F493-440F-9BCB-1B1FAD8BCD4E}" srcOrd="1" destOrd="0" presId="urn:microsoft.com/office/officeart/2005/8/layout/list1"/>
    <dgm:cxn modelId="{6DE4FE4A-D9F1-4CDC-AEF6-B9A0DB4F1AED}" type="presParOf" srcId="{305A3FD0-C787-4F7F-83ED-B9D8F1DD2DF7}" destId="{DA43AF5A-6632-4881-9EE8-9B6E3A3554EA}" srcOrd="13" destOrd="0" presId="urn:microsoft.com/office/officeart/2005/8/layout/list1"/>
    <dgm:cxn modelId="{0FB36C19-7F22-4A85-8004-62E34A520010}" type="presParOf" srcId="{305A3FD0-C787-4F7F-83ED-B9D8F1DD2DF7}" destId="{82F354F0-B2E2-4D9F-BBCA-EB10EBFA00EF}" srcOrd="14" destOrd="0" presId="urn:microsoft.com/office/officeart/2005/8/layout/list1"/>
    <dgm:cxn modelId="{AADF0A35-7C59-4EA3-B716-271ACC904621}" type="presParOf" srcId="{305A3FD0-C787-4F7F-83ED-B9D8F1DD2DF7}" destId="{3DBF65AA-29A3-4A3F-A85F-70C1A467BCF9}" srcOrd="15" destOrd="0" presId="urn:microsoft.com/office/officeart/2005/8/layout/list1"/>
    <dgm:cxn modelId="{54A08531-3399-49C7-9F2D-15BCDBE4BCF9}" type="presParOf" srcId="{305A3FD0-C787-4F7F-83ED-B9D8F1DD2DF7}" destId="{12024EAC-F825-455E-8937-3ECC5F379483}" srcOrd="16" destOrd="0" presId="urn:microsoft.com/office/officeart/2005/8/layout/list1"/>
    <dgm:cxn modelId="{041748BB-3518-4CAA-A03E-22C3FA178E2E}" type="presParOf" srcId="{12024EAC-F825-455E-8937-3ECC5F379483}" destId="{08C717C0-B3AA-4402-8D55-5384E0D7D052}" srcOrd="0" destOrd="0" presId="urn:microsoft.com/office/officeart/2005/8/layout/list1"/>
    <dgm:cxn modelId="{E843975E-908F-40F7-8845-6D34DE831618}" type="presParOf" srcId="{12024EAC-F825-455E-8937-3ECC5F379483}" destId="{30B0918E-98FA-4DB0-BF87-284A29B7B8F0}" srcOrd="1" destOrd="0" presId="urn:microsoft.com/office/officeart/2005/8/layout/list1"/>
    <dgm:cxn modelId="{C79B7146-9560-4ABE-97A7-C62DD203955F}" type="presParOf" srcId="{305A3FD0-C787-4F7F-83ED-B9D8F1DD2DF7}" destId="{4AFE59EE-29CA-42BF-8F94-43EBB1DA29E4}" srcOrd="17" destOrd="0" presId="urn:microsoft.com/office/officeart/2005/8/layout/list1"/>
    <dgm:cxn modelId="{327C6F48-237D-478C-BB74-78406D7505AC}" type="presParOf" srcId="{305A3FD0-C787-4F7F-83ED-B9D8F1DD2DF7}" destId="{145DBCB7-1599-46F0-960C-5D21EDF2AA9C}" srcOrd="18" destOrd="0" presId="urn:microsoft.com/office/officeart/2005/8/layout/list1"/>
    <dgm:cxn modelId="{621CAC10-C60A-4BC9-AA45-F0350D90215A}" type="presParOf" srcId="{305A3FD0-C787-4F7F-83ED-B9D8F1DD2DF7}" destId="{D9BE4D02-4F3B-45AC-9E96-04627DB2828D}" srcOrd="19" destOrd="0" presId="urn:microsoft.com/office/officeart/2005/8/layout/list1"/>
    <dgm:cxn modelId="{031F52BB-38F0-4F10-A56E-13408ED6A798}" type="presParOf" srcId="{305A3FD0-C787-4F7F-83ED-B9D8F1DD2DF7}" destId="{058C3999-30DC-485A-B51B-F0DE4F5BA022}" srcOrd="20" destOrd="0" presId="urn:microsoft.com/office/officeart/2005/8/layout/list1"/>
    <dgm:cxn modelId="{897DA0E5-7FB8-41DD-A1EE-6CFE57EECE1B}" type="presParOf" srcId="{058C3999-30DC-485A-B51B-F0DE4F5BA022}" destId="{841362B7-7017-43C1-A2FD-17F6A2C08419}" srcOrd="0" destOrd="0" presId="urn:microsoft.com/office/officeart/2005/8/layout/list1"/>
    <dgm:cxn modelId="{663F95B2-B33A-4E38-9367-0A881F4745B2}" type="presParOf" srcId="{058C3999-30DC-485A-B51B-F0DE4F5BA022}" destId="{864F1483-5387-4835-A422-D6469975C819}" srcOrd="1" destOrd="0" presId="urn:microsoft.com/office/officeart/2005/8/layout/list1"/>
    <dgm:cxn modelId="{893EAD07-E387-459A-9C71-C76CF3EF96D7}" type="presParOf" srcId="{305A3FD0-C787-4F7F-83ED-B9D8F1DD2DF7}" destId="{5811BDE3-5045-4431-AF9A-FD8733F279F9}" srcOrd="21" destOrd="0" presId="urn:microsoft.com/office/officeart/2005/8/layout/list1"/>
    <dgm:cxn modelId="{D27A545E-B884-4F06-8EE9-3B1D066874AE}" type="presParOf" srcId="{305A3FD0-C787-4F7F-83ED-B9D8F1DD2DF7}" destId="{5C0F6A42-B226-4B9D-97EA-37BABF0A90C9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1DA21B-698B-42B2-B4C5-8E3392F8F910}" type="doc">
      <dgm:prSet loTypeId="urn:microsoft.com/office/officeart/2005/8/layout/target3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989C926-8C67-48EF-802E-28273897F941}">
      <dgm:prSet phldrT="[Text]" custT="1"/>
      <dgm:spPr/>
      <dgm:t>
        <a:bodyPr/>
        <a:lstStyle/>
        <a:p>
          <a:pPr algn="l"/>
          <a:r>
            <a:rPr lang="en-US" sz="2800" dirty="0">
              <a:latin typeface="+mn-lt"/>
              <a:cs typeface="Times New Roman" pitchFamily="18" charset="0"/>
            </a:rPr>
            <a:t>Acknowledgment </a:t>
          </a:r>
          <a:r>
            <a:rPr lang="en-US" sz="1900" dirty="0">
              <a:latin typeface="+mn-lt"/>
              <a:cs typeface="Times New Roman" pitchFamily="18" charset="0"/>
            </a:rPr>
            <a:t>(Individual &amp; Representative)</a:t>
          </a:r>
        </a:p>
      </dgm:t>
    </dgm:pt>
    <dgm:pt modelId="{790CA3FB-70A8-4493-9497-252CC406A705}" type="parTrans" cxnId="{0EC465E8-C875-430C-800D-4A21AE903CF2}">
      <dgm:prSet/>
      <dgm:spPr/>
      <dgm:t>
        <a:bodyPr/>
        <a:lstStyle/>
        <a:p>
          <a:endParaRPr lang="en-US"/>
        </a:p>
      </dgm:t>
    </dgm:pt>
    <dgm:pt modelId="{12EC3091-0BE4-4CBC-AA01-FB92F1A39F8B}" type="sibTrans" cxnId="{0EC465E8-C875-430C-800D-4A21AE903CF2}">
      <dgm:prSet/>
      <dgm:spPr/>
      <dgm:t>
        <a:bodyPr/>
        <a:lstStyle/>
        <a:p>
          <a:endParaRPr lang="en-US"/>
        </a:p>
      </dgm:t>
    </dgm:pt>
    <dgm:pt modelId="{63AEF6E5-FA76-403F-B8DC-55CA77B0F24C}">
      <dgm:prSet phldrT="[Text]" custT="1"/>
      <dgm:spPr/>
      <dgm:t>
        <a:bodyPr/>
        <a:lstStyle/>
        <a:p>
          <a:pPr algn="l"/>
          <a:r>
            <a:rPr lang="en-US" sz="2800" dirty="0">
              <a:latin typeface="+mn-lt"/>
              <a:cs typeface="Times New Roman" pitchFamily="18" charset="0"/>
            </a:rPr>
            <a:t>Witness a Signature</a:t>
          </a:r>
        </a:p>
      </dgm:t>
    </dgm:pt>
    <dgm:pt modelId="{5D1DC29B-2CF8-4EFB-A815-BE2AC8B622FE}" type="parTrans" cxnId="{6C3D72C3-4A65-455B-AEB5-523C073E1521}">
      <dgm:prSet/>
      <dgm:spPr/>
      <dgm:t>
        <a:bodyPr/>
        <a:lstStyle/>
        <a:p>
          <a:endParaRPr lang="en-US"/>
        </a:p>
      </dgm:t>
    </dgm:pt>
    <dgm:pt modelId="{C09314C5-0A62-4A99-95E7-6EC1BAF43D40}" type="sibTrans" cxnId="{6C3D72C3-4A65-455B-AEB5-523C073E1521}">
      <dgm:prSet/>
      <dgm:spPr/>
      <dgm:t>
        <a:bodyPr/>
        <a:lstStyle/>
        <a:p>
          <a:endParaRPr lang="en-US"/>
        </a:p>
      </dgm:t>
    </dgm:pt>
    <dgm:pt modelId="{CE4AA309-2626-4240-8558-FBFB46B0B961}">
      <dgm:prSet phldrT="[Text]" custT="1"/>
      <dgm:spPr/>
      <dgm:t>
        <a:bodyPr/>
        <a:lstStyle/>
        <a:p>
          <a:pPr algn="l"/>
          <a:r>
            <a:rPr lang="en-US" sz="2800" dirty="0">
              <a:latin typeface="+mn-lt"/>
              <a:cs typeface="Times New Roman" pitchFamily="18" charset="0"/>
            </a:rPr>
            <a:t>Copy Certification</a:t>
          </a:r>
        </a:p>
      </dgm:t>
    </dgm:pt>
    <dgm:pt modelId="{C664A1DA-AD97-408C-BADC-40484F202CC7}" type="parTrans" cxnId="{ED17CC47-719F-4257-A648-F85E715C4A0C}">
      <dgm:prSet/>
      <dgm:spPr/>
      <dgm:t>
        <a:bodyPr/>
        <a:lstStyle/>
        <a:p>
          <a:endParaRPr lang="en-US"/>
        </a:p>
      </dgm:t>
    </dgm:pt>
    <dgm:pt modelId="{5C598310-D7C3-4A42-AD59-82782B5A3E65}" type="sibTrans" cxnId="{ED17CC47-719F-4257-A648-F85E715C4A0C}">
      <dgm:prSet/>
      <dgm:spPr/>
      <dgm:t>
        <a:bodyPr/>
        <a:lstStyle/>
        <a:p>
          <a:endParaRPr lang="en-US"/>
        </a:p>
      </dgm:t>
    </dgm:pt>
    <dgm:pt modelId="{77CFEBBC-F881-44AB-BDDB-FF65C6DDE4B4}">
      <dgm:prSet phldrT="[Text]" custT="1"/>
      <dgm:spPr/>
      <dgm:t>
        <a:bodyPr/>
        <a:lstStyle/>
        <a:p>
          <a:pPr algn="l"/>
          <a:r>
            <a:rPr lang="en-US" sz="2500" dirty="0">
              <a:latin typeface="+mn-lt"/>
              <a:cs typeface="Times New Roman" pitchFamily="18" charset="0"/>
            </a:rPr>
            <a:t>Oaths</a:t>
          </a:r>
          <a:r>
            <a:rPr lang="en-US" sz="2500" b="0" dirty="0">
              <a:latin typeface="+mn-lt"/>
              <a:cs typeface="Times New Roman" pitchFamily="18" charset="0"/>
            </a:rPr>
            <a:t> </a:t>
          </a:r>
          <a:r>
            <a:rPr lang="en-US" sz="2000" b="0" dirty="0">
              <a:latin typeface="+mn-lt"/>
              <a:cs typeface="Times New Roman" pitchFamily="18" charset="0"/>
            </a:rPr>
            <a:t>(</a:t>
          </a:r>
          <a:r>
            <a:rPr lang="en-US" sz="2000" dirty="0">
              <a:latin typeface="+mn-lt"/>
              <a:cs typeface="Times New Roman" pitchFamily="18" charset="0"/>
            </a:rPr>
            <a:t>Verbal Oath &amp; Verification on Oath or Affirmation -  Jurat)</a:t>
          </a:r>
        </a:p>
      </dgm:t>
    </dgm:pt>
    <dgm:pt modelId="{B1E0297E-2244-4402-AE47-DE8BA5B79193}" type="sibTrans" cxnId="{9339D5DA-00CC-4A50-B00D-71C7DFF29403}">
      <dgm:prSet/>
      <dgm:spPr/>
      <dgm:t>
        <a:bodyPr/>
        <a:lstStyle/>
        <a:p>
          <a:endParaRPr lang="en-US"/>
        </a:p>
      </dgm:t>
    </dgm:pt>
    <dgm:pt modelId="{F4CBBE5C-8555-4CE6-A688-ECC80CBB7DF4}" type="parTrans" cxnId="{9339D5DA-00CC-4A50-B00D-71C7DFF29403}">
      <dgm:prSet/>
      <dgm:spPr/>
      <dgm:t>
        <a:bodyPr/>
        <a:lstStyle/>
        <a:p>
          <a:endParaRPr lang="en-US"/>
        </a:p>
      </dgm:t>
    </dgm:pt>
    <dgm:pt modelId="{42E4B7F3-A095-4DF7-A008-3C8A30059E30}" type="pres">
      <dgm:prSet presAssocID="{931DA21B-698B-42B2-B4C5-8E3392F8F91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2C354D6-66FE-4589-84B7-49D79DFA4C79}" type="pres">
      <dgm:prSet presAssocID="{6989C926-8C67-48EF-802E-28273897F941}" presName="circle1" presStyleLbl="node1" presStyleIdx="0" presStyleCnt="4"/>
      <dgm:spPr/>
    </dgm:pt>
    <dgm:pt modelId="{08F69B44-5B2A-4126-9485-2F39C1C13DDA}" type="pres">
      <dgm:prSet presAssocID="{6989C926-8C67-48EF-802E-28273897F941}" presName="space" presStyleCnt="0"/>
      <dgm:spPr/>
    </dgm:pt>
    <dgm:pt modelId="{2A036C70-0DA4-4F6B-8B89-78DC4E5E1B75}" type="pres">
      <dgm:prSet presAssocID="{6989C926-8C67-48EF-802E-28273897F941}" presName="rect1" presStyleLbl="alignAcc1" presStyleIdx="0" presStyleCnt="4" custLinFactNeighborX="12676"/>
      <dgm:spPr/>
    </dgm:pt>
    <dgm:pt modelId="{486BB834-B01D-4339-9488-383A48BC0539}" type="pres">
      <dgm:prSet presAssocID="{77CFEBBC-F881-44AB-BDDB-FF65C6DDE4B4}" presName="vertSpace2" presStyleLbl="node1" presStyleIdx="0" presStyleCnt="4"/>
      <dgm:spPr/>
    </dgm:pt>
    <dgm:pt modelId="{8EE8CF01-F5A7-429E-87C7-7C7E4250FF5A}" type="pres">
      <dgm:prSet presAssocID="{77CFEBBC-F881-44AB-BDDB-FF65C6DDE4B4}" presName="circle2" presStyleLbl="node1" presStyleIdx="1" presStyleCnt="4"/>
      <dgm:spPr/>
    </dgm:pt>
    <dgm:pt modelId="{A25974E3-0608-41F0-91B3-8CA2FCE55E4B}" type="pres">
      <dgm:prSet presAssocID="{77CFEBBC-F881-44AB-BDDB-FF65C6DDE4B4}" presName="rect2" presStyleLbl="alignAcc1" presStyleIdx="1" presStyleCnt="4"/>
      <dgm:spPr/>
    </dgm:pt>
    <dgm:pt modelId="{C14ED070-2DA5-46BF-9A6E-23154B069B0F}" type="pres">
      <dgm:prSet presAssocID="{63AEF6E5-FA76-403F-B8DC-55CA77B0F24C}" presName="vertSpace3" presStyleLbl="node1" presStyleIdx="1" presStyleCnt="4"/>
      <dgm:spPr/>
    </dgm:pt>
    <dgm:pt modelId="{3A4FA6A0-4115-494C-930D-8B96EE5740B9}" type="pres">
      <dgm:prSet presAssocID="{63AEF6E5-FA76-403F-B8DC-55CA77B0F24C}" presName="circle3" presStyleLbl="node1" presStyleIdx="2" presStyleCnt="4"/>
      <dgm:spPr/>
    </dgm:pt>
    <dgm:pt modelId="{694C0031-44C0-4ADF-ADDC-74335E093C8D}" type="pres">
      <dgm:prSet presAssocID="{63AEF6E5-FA76-403F-B8DC-55CA77B0F24C}" presName="rect3" presStyleLbl="alignAcc1" presStyleIdx="2" presStyleCnt="4" custLinFactNeighborY="-2359"/>
      <dgm:spPr/>
    </dgm:pt>
    <dgm:pt modelId="{105C7D57-7533-494B-A75B-55890C962FAE}" type="pres">
      <dgm:prSet presAssocID="{CE4AA309-2626-4240-8558-FBFB46B0B961}" presName="vertSpace4" presStyleLbl="node1" presStyleIdx="2" presStyleCnt="4"/>
      <dgm:spPr/>
    </dgm:pt>
    <dgm:pt modelId="{520FF174-7171-405C-B4B1-24B90A6875EC}" type="pres">
      <dgm:prSet presAssocID="{CE4AA309-2626-4240-8558-FBFB46B0B961}" presName="circle4" presStyleLbl="node1" presStyleIdx="3" presStyleCnt="4"/>
      <dgm:spPr/>
    </dgm:pt>
    <dgm:pt modelId="{CB409A5B-E710-4BD4-B874-92361546F8FA}" type="pres">
      <dgm:prSet presAssocID="{CE4AA309-2626-4240-8558-FBFB46B0B961}" presName="rect4" presStyleLbl="alignAcc1" presStyleIdx="3" presStyleCnt="4"/>
      <dgm:spPr/>
    </dgm:pt>
    <dgm:pt modelId="{DDC1DEFE-E1A3-4A9D-9386-33F20DAE1081}" type="pres">
      <dgm:prSet presAssocID="{6989C926-8C67-48EF-802E-28273897F941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0969E2BF-FDA9-440C-B94E-C5E0EC336505}" type="pres">
      <dgm:prSet presAssocID="{77CFEBBC-F881-44AB-BDDB-FF65C6DDE4B4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5BE73801-70CA-49CF-B93B-D5DFC6DBD7CB}" type="pres">
      <dgm:prSet presAssocID="{63AEF6E5-FA76-403F-B8DC-55CA77B0F24C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25AB5F77-91B2-4240-B1BF-CDD9C17E4B7C}" type="pres">
      <dgm:prSet presAssocID="{CE4AA309-2626-4240-8558-FBFB46B0B961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038BAA22-6DDF-4BA1-9E6F-4D3DA0E339BA}" type="presOf" srcId="{63AEF6E5-FA76-403F-B8DC-55CA77B0F24C}" destId="{694C0031-44C0-4ADF-ADDC-74335E093C8D}" srcOrd="0" destOrd="0" presId="urn:microsoft.com/office/officeart/2005/8/layout/target3"/>
    <dgm:cxn modelId="{E9815C2B-393D-4EF0-8003-AE837A537540}" type="presOf" srcId="{931DA21B-698B-42B2-B4C5-8E3392F8F910}" destId="{42E4B7F3-A095-4DF7-A008-3C8A30059E30}" srcOrd="0" destOrd="0" presId="urn:microsoft.com/office/officeart/2005/8/layout/target3"/>
    <dgm:cxn modelId="{AC19695C-560A-437A-B5E5-8AC052365B09}" type="presOf" srcId="{6989C926-8C67-48EF-802E-28273897F941}" destId="{2A036C70-0DA4-4F6B-8B89-78DC4E5E1B75}" srcOrd="0" destOrd="0" presId="urn:microsoft.com/office/officeart/2005/8/layout/target3"/>
    <dgm:cxn modelId="{ED17CC47-719F-4257-A648-F85E715C4A0C}" srcId="{931DA21B-698B-42B2-B4C5-8E3392F8F910}" destId="{CE4AA309-2626-4240-8558-FBFB46B0B961}" srcOrd="3" destOrd="0" parTransId="{C664A1DA-AD97-408C-BADC-40484F202CC7}" sibTransId="{5C598310-D7C3-4A42-AD59-82782B5A3E65}"/>
    <dgm:cxn modelId="{FB422669-4295-4157-97C1-A80C24E3CCA3}" type="presOf" srcId="{63AEF6E5-FA76-403F-B8DC-55CA77B0F24C}" destId="{5BE73801-70CA-49CF-B93B-D5DFC6DBD7CB}" srcOrd="1" destOrd="0" presId="urn:microsoft.com/office/officeart/2005/8/layout/target3"/>
    <dgm:cxn modelId="{713C0872-1E3D-422E-A172-D8599DD72D39}" type="presOf" srcId="{CE4AA309-2626-4240-8558-FBFB46B0B961}" destId="{CB409A5B-E710-4BD4-B874-92361546F8FA}" srcOrd="0" destOrd="0" presId="urn:microsoft.com/office/officeart/2005/8/layout/target3"/>
    <dgm:cxn modelId="{BA00F876-05C4-495D-8116-58B5B50FAFEB}" type="presOf" srcId="{6989C926-8C67-48EF-802E-28273897F941}" destId="{DDC1DEFE-E1A3-4A9D-9386-33F20DAE1081}" srcOrd="1" destOrd="0" presId="urn:microsoft.com/office/officeart/2005/8/layout/target3"/>
    <dgm:cxn modelId="{E54D8958-30CF-4330-A21D-3910ADC2F50E}" type="presOf" srcId="{CE4AA309-2626-4240-8558-FBFB46B0B961}" destId="{25AB5F77-91B2-4240-B1BF-CDD9C17E4B7C}" srcOrd="1" destOrd="0" presId="urn:microsoft.com/office/officeart/2005/8/layout/target3"/>
    <dgm:cxn modelId="{65DF868F-FAE8-4179-BDC8-0C21EE29F0BD}" type="presOf" srcId="{77CFEBBC-F881-44AB-BDDB-FF65C6DDE4B4}" destId="{0969E2BF-FDA9-440C-B94E-C5E0EC336505}" srcOrd="1" destOrd="0" presId="urn:microsoft.com/office/officeart/2005/8/layout/target3"/>
    <dgm:cxn modelId="{6C3D72C3-4A65-455B-AEB5-523C073E1521}" srcId="{931DA21B-698B-42B2-B4C5-8E3392F8F910}" destId="{63AEF6E5-FA76-403F-B8DC-55CA77B0F24C}" srcOrd="2" destOrd="0" parTransId="{5D1DC29B-2CF8-4EFB-A815-BE2AC8B622FE}" sibTransId="{C09314C5-0A62-4A99-95E7-6EC1BAF43D40}"/>
    <dgm:cxn modelId="{C2EC25D4-FF07-4A62-B9E3-D00F3EBE6A43}" type="presOf" srcId="{77CFEBBC-F881-44AB-BDDB-FF65C6DDE4B4}" destId="{A25974E3-0608-41F0-91B3-8CA2FCE55E4B}" srcOrd="0" destOrd="0" presId="urn:microsoft.com/office/officeart/2005/8/layout/target3"/>
    <dgm:cxn modelId="{9339D5DA-00CC-4A50-B00D-71C7DFF29403}" srcId="{931DA21B-698B-42B2-B4C5-8E3392F8F910}" destId="{77CFEBBC-F881-44AB-BDDB-FF65C6DDE4B4}" srcOrd="1" destOrd="0" parTransId="{F4CBBE5C-8555-4CE6-A688-ECC80CBB7DF4}" sibTransId="{B1E0297E-2244-4402-AE47-DE8BA5B79193}"/>
    <dgm:cxn modelId="{0EC465E8-C875-430C-800D-4A21AE903CF2}" srcId="{931DA21B-698B-42B2-B4C5-8E3392F8F910}" destId="{6989C926-8C67-48EF-802E-28273897F941}" srcOrd="0" destOrd="0" parTransId="{790CA3FB-70A8-4493-9497-252CC406A705}" sibTransId="{12EC3091-0BE4-4CBC-AA01-FB92F1A39F8B}"/>
    <dgm:cxn modelId="{4D03632A-D2A7-4893-8338-8F4F64A7B087}" type="presParOf" srcId="{42E4B7F3-A095-4DF7-A008-3C8A30059E30}" destId="{92C354D6-66FE-4589-84B7-49D79DFA4C79}" srcOrd="0" destOrd="0" presId="urn:microsoft.com/office/officeart/2005/8/layout/target3"/>
    <dgm:cxn modelId="{53EDE135-76BB-4FFE-8170-95BF42F8C629}" type="presParOf" srcId="{42E4B7F3-A095-4DF7-A008-3C8A30059E30}" destId="{08F69B44-5B2A-4126-9485-2F39C1C13DDA}" srcOrd="1" destOrd="0" presId="urn:microsoft.com/office/officeart/2005/8/layout/target3"/>
    <dgm:cxn modelId="{8A402F5D-6A91-46C7-81EB-6046E668B9F2}" type="presParOf" srcId="{42E4B7F3-A095-4DF7-A008-3C8A30059E30}" destId="{2A036C70-0DA4-4F6B-8B89-78DC4E5E1B75}" srcOrd="2" destOrd="0" presId="urn:microsoft.com/office/officeart/2005/8/layout/target3"/>
    <dgm:cxn modelId="{569C8695-4C75-4174-98B4-683E1798BFA7}" type="presParOf" srcId="{42E4B7F3-A095-4DF7-A008-3C8A30059E30}" destId="{486BB834-B01D-4339-9488-383A48BC0539}" srcOrd="3" destOrd="0" presId="urn:microsoft.com/office/officeart/2005/8/layout/target3"/>
    <dgm:cxn modelId="{72961800-9F95-497F-97CC-9F8AE0EDC955}" type="presParOf" srcId="{42E4B7F3-A095-4DF7-A008-3C8A30059E30}" destId="{8EE8CF01-F5A7-429E-87C7-7C7E4250FF5A}" srcOrd="4" destOrd="0" presId="urn:microsoft.com/office/officeart/2005/8/layout/target3"/>
    <dgm:cxn modelId="{1192EB80-635F-45C2-B7BE-64411E49BF92}" type="presParOf" srcId="{42E4B7F3-A095-4DF7-A008-3C8A30059E30}" destId="{A25974E3-0608-41F0-91B3-8CA2FCE55E4B}" srcOrd="5" destOrd="0" presId="urn:microsoft.com/office/officeart/2005/8/layout/target3"/>
    <dgm:cxn modelId="{FA19DED7-0A07-455E-948E-A73847FEA612}" type="presParOf" srcId="{42E4B7F3-A095-4DF7-A008-3C8A30059E30}" destId="{C14ED070-2DA5-46BF-9A6E-23154B069B0F}" srcOrd="6" destOrd="0" presId="urn:microsoft.com/office/officeart/2005/8/layout/target3"/>
    <dgm:cxn modelId="{F8A7ED03-B59F-4934-998C-012B4DC5FBD2}" type="presParOf" srcId="{42E4B7F3-A095-4DF7-A008-3C8A30059E30}" destId="{3A4FA6A0-4115-494C-930D-8B96EE5740B9}" srcOrd="7" destOrd="0" presId="urn:microsoft.com/office/officeart/2005/8/layout/target3"/>
    <dgm:cxn modelId="{A67D2967-2994-45CC-8503-801986C52127}" type="presParOf" srcId="{42E4B7F3-A095-4DF7-A008-3C8A30059E30}" destId="{694C0031-44C0-4ADF-ADDC-74335E093C8D}" srcOrd="8" destOrd="0" presId="urn:microsoft.com/office/officeart/2005/8/layout/target3"/>
    <dgm:cxn modelId="{27F6A92B-08B9-4E89-AE62-FE9355017A51}" type="presParOf" srcId="{42E4B7F3-A095-4DF7-A008-3C8A30059E30}" destId="{105C7D57-7533-494B-A75B-55890C962FAE}" srcOrd="9" destOrd="0" presId="urn:microsoft.com/office/officeart/2005/8/layout/target3"/>
    <dgm:cxn modelId="{74B97AC4-D405-41FA-B720-6B98A3A2C56B}" type="presParOf" srcId="{42E4B7F3-A095-4DF7-A008-3C8A30059E30}" destId="{520FF174-7171-405C-B4B1-24B90A6875EC}" srcOrd="10" destOrd="0" presId="urn:microsoft.com/office/officeart/2005/8/layout/target3"/>
    <dgm:cxn modelId="{FF24FCC4-F754-4BD3-9717-BEDEB1025DAC}" type="presParOf" srcId="{42E4B7F3-A095-4DF7-A008-3C8A30059E30}" destId="{CB409A5B-E710-4BD4-B874-92361546F8FA}" srcOrd="11" destOrd="0" presId="urn:microsoft.com/office/officeart/2005/8/layout/target3"/>
    <dgm:cxn modelId="{ED0FD90D-78B1-4703-8213-742A3FCF8BCB}" type="presParOf" srcId="{42E4B7F3-A095-4DF7-A008-3C8A30059E30}" destId="{DDC1DEFE-E1A3-4A9D-9386-33F20DAE1081}" srcOrd="12" destOrd="0" presId="urn:microsoft.com/office/officeart/2005/8/layout/target3"/>
    <dgm:cxn modelId="{4D1E1395-6470-4D1B-B990-DD2619BAF24B}" type="presParOf" srcId="{42E4B7F3-A095-4DF7-A008-3C8A30059E30}" destId="{0969E2BF-FDA9-440C-B94E-C5E0EC336505}" srcOrd="13" destOrd="0" presId="urn:microsoft.com/office/officeart/2005/8/layout/target3"/>
    <dgm:cxn modelId="{6FA75C35-2E7F-4183-AD24-D0E12283828A}" type="presParOf" srcId="{42E4B7F3-A095-4DF7-A008-3C8A30059E30}" destId="{5BE73801-70CA-49CF-B93B-D5DFC6DBD7CB}" srcOrd="14" destOrd="0" presId="urn:microsoft.com/office/officeart/2005/8/layout/target3"/>
    <dgm:cxn modelId="{34E1083D-D840-4423-9DB5-ECE9B79E78CE}" type="presParOf" srcId="{42E4B7F3-A095-4DF7-A008-3C8A30059E30}" destId="{25AB5F77-91B2-4240-B1BF-CDD9C17E4B7C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CAABFE-4240-4B4F-9152-5769685B932B}" type="doc">
      <dgm:prSet loTypeId="urn:microsoft.com/office/officeart/2005/8/layout/default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6672D4E-EB4A-4CA0-9685-8AB5C5397DE0}">
      <dgm:prSet phldrT="[Text]" custT="1"/>
      <dgm:spPr>
        <a:solidFill>
          <a:srgbClr val="0070C0"/>
        </a:solidFill>
      </dgm:spPr>
      <dgm:t>
        <a:bodyPr/>
        <a:lstStyle/>
        <a:p>
          <a:pPr>
            <a:spcAft>
              <a:spcPts val="1200"/>
            </a:spcAft>
          </a:pPr>
          <a:r>
            <a:rPr lang="en-US" sz="2400" b="1" dirty="0"/>
            <a:t>WHERE</a:t>
          </a:r>
        </a:p>
        <a:p>
          <a:pPr>
            <a:spcAft>
              <a:spcPct val="35000"/>
            </a:spcAft>
          </a:pPr>
          <a:r>
            <a:rPr lang="en-US" sz="2000" dirty="0">
              <a:solidFill>
                <a:schemeClr val="bg2"/>
              </a:solidFill>
            </a:rPr>
            <a:t>(State &amp; County)</a:t>
          </a:r>
        </a:p>
      </dgm:t>
    </dgm:pt>
    <dgm:pt modelId="{DB6081A2-F355-443D-8FC2-139AE18C83CD}" type="parTrans" cxnId="{3FBC3B49-5A41-47DD-AEA2-7F76AC6602B2}">
      <dgm:prSet/>
      <dgm:spPr/>
      <dgm:t>
        <a:bodyPr/>
        <a:lstStyle/>
        <a:p>
          <a:endParaRPr lang="en-US"/>
        </a:p>
      </dgm:t>
    </dgm:pt>
    <dgm:pt modelId="{C3019563-4095-4277-8735-235846F351E8}" type="sibTrans" cxnId="{3FBC3B49-5A41-47DD-AEA2-7F76AC6602B2}">
      <dgm:prSet/>
      <dgm:spPr/>
      <dgm:t>
        <a:bodyPr/>
        <a:lstStyle/>
        <a:p>
          <a:endParaRPr lang="en-US"/>
        </a:p>
      </dgm:t>
    </dgm:pt>
    <dgm:pt modelId="{4C377334-5BD2-4EB6-AF28-3B1E7684411D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800" dirty="0"/>
            <a:t>WHO</a:t>
          </a:r>
        </a:p>
        <a:p>
          <a:r>
            <a:rPr lang="en-US" sz="1800" dirty="0"/>
            <a:t>(Signer)</a:t>
          </a:r>
        </a:p>
      </dgm:t>
    </dgm:pt>
    <dgm:pt modelId="{6F3899B6-2E47-4C29-8CC5-6FD6B5BC7E72}" type="parTrans" cxnId="{29678DA7-2784-449A-8843-3FDA88611CAB}">
      <dgm:prSet/>
      <dgm:spPr/>
      <dgm:t>
        <a:bodyPr/>
        <a:lstStyle/>
        <a:p>
          <a:endParaRPr lang="en-US"/>
        </a:p>
      </dgm:t>
    </dgm:pt>
    <dgm:pt modelId="{A369B03A-CAEC-4DE7-B575-68643C948258}" type="sibTrans" cxnId="{29678DA7-2784-449A-8843-3FDA88611CAB}">
      <dgm:prSet/>
      <dgm:spPr/>
      <dgm:t>
        <a:bodyPr/>
        <a:lstStyle/>
        <a:p>
          <a:endParaRPr lang="en-US"/>
        </a:p>
      </dgm:t>
    </dgm:pt>
    <dgm:pt modelId="{CDD6FDA3-9055-43EE-9A92-F9E9805CD370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800" dirty="0"/>
            <a:t>WHAT</a:t>
          </a:r>
        </a:p>
        <a:p>
          <a:r>
            <a:rPr lang="en-US" sz="1800" dirty="0"/>
            <a:t>(Act)</a:t>
          </a:r>
        </a:p>
      </dgm:t>
    </dgm:pt>
    <dgm:pt modelId="{A6B7A6D9-3B28-456A-A1AF-3D31E6AFD440}" type="parTrans" cxnId="{16DD622F-A37A-4502-A9E1-6F077F43FF8B}">
      <dgm:prSet/>
      <dgm:spPr/>
      <dgm:t>
        <a:bodyPr/>
        <a:lstStyle/>
        <a:p>
          <a:endParaRPr lang="en-US"/>
        </a:p>
      </dgm:t>
    </dgm:pt>
    <dgm:pt modelId="{C7A09BB0-898A-460E-A2A4-819BB6FC693F}" type="sibTrans" cxnId="{16DD622F-A37A-4502-A9E1-6F077F43FF8B}">
      <dgm:prSet/>
      <dgm:spPr/>
      <dgm:t>
        <a:bodyPr/>
        <a:lstStyle/>
        <a:p>
          <a:endParaRPr lang="en-US"/>
        </a:p>
      </dgm:t>
    </dgm:pt>
    <dgm:pt modelId="{71A84B83-F45F-40B5-BE73-C95301459B18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400" b="1" dirty="0"/>
            <a:t>WHEN</a:t>
          </a:r>
        </a:p>
        <a:p>
          <a:r>
            <a:rPr lang="en-US" sz="1800" dirty="0">
              <a:solidFill>
                <a:schemeClr val="bg2"/>
              </a:solidFill>
            </a:rPr>
            <a:t>(Date of notarization)</a:t>
          </a:r>
        </a:p>
      </dgm:t>
    </dgm:pt>
    <dgm:pt modelId="{0E890D67-0B46-4CEE-ACFC-C1EC6E0A3185}" type="parTrans" cxnId="{19A75092-35C8-4FA6-896C-654C8D7FC1D6}">
      <dgm:prSet/>
      <dgm:spPr/>
      <dgm:t>
        <a:bodyPr/>
        <a:lstStyle/>
        <a:p>
          <a:endParaRPr lang="en-US"/>
        </a:p>
      </dgm:t>
    </dgm:pt>
    <dgm:pt modelId="{C4129F6A-8261-4F42-AA1A-0942F47192F1}" type="sibTrans" cxnId="{19A75092-35C8-4FA6-896C-654C8D7FC1D6}">
      <dgm:prSet/>
      <dgm:spPr/>
      <dgm:t>
        <a:bodyPr/>
        <a:lstStyle/>
        <a:p>
          <a:endParaRPr lang="en-US"/>
        </a:p>
      </dgm:t>
    </dgm:pt>
    <dgm:pt modelId="{2181D258-B606-4D20-A546-CA1461434694}">
      <dgm:prSet phldrT="[Text]" custT="1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/>
            <a:t>Official Stamp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/>
            <a:t>(legible &amp; reproducible)</a:t>
          </a:r>
        </a:p>
      </dgm:t>
    </dgm:pt>
    <dgm:pt modelId="{3B8839B1-B18F-4D2B-BC8F-5B095A7D89AE}" type="parTrans" cxnId="{39A0B153-07A4-4ED1-8041-4D5903BE7A6D}">
      <dgm:prSet/>
      <dgm:spPr/>
      <dgm:t>
        <a:bodyPr/>
        <a:lstStyle/>
        <a:p>
          <a:endParaRPr lang="en-US"/>
        </a:p>
      </dgm:t>
    </dgm:pt>
    <dgm:pt modelId="{F51435F2-C751-4C46-80D5-3BB821AE81D2}" type="sibTrans" cxnId="{39A0B153-07A4-4ED1-8041-4D5903BE7A6D}">
      <dgm:prSet/>
      <dgm:spPr/>
      <dgm:t>
        <a:bodyPr/>
        <a:lstStyle/>
        <a:p>
          <a:endParaRPr lang="en-US"/>
        </a:p>
      </dgm:t>
    </dgm:pt>
    <dgm:pt modelId="{2C8CEA75-2294-4509-BF7C-B9144B63F5E9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b="1" dirty="0"/>
            <a:t>Official Signature</a:t>
          </a:r>
        </a:p>
      </dgm:t>
    </dgm:pt>
    <dgm:pt modelId="{1D6629CB-1D7D-4A26-B288-35597F9C2F32}" type="parTrans" cxnId="{BC3000B4-DC79-4BE0-A233-2654E8E36DFE}">
      <dgm:prSet/>
      <dgm:spPr/>
      <dgm:t>
        <a:bodyPr/>
        <a:lstStyle/>
        <a:p>
          <a:endParaRPr lang="en-US"/>
        </a:p>
      </dgm:t>
    </dgm:pt>
    <dgm:pt modelId="{B2B25A58-B7D7-4889-B2EA-258FA0CABAA8}" type="sibTrans" cxnId="{BC3000B4-DC79-4BE0-A233-2654E8E36DFE}">
      <dgm:prSet/>
      <dgm:spPr/>
      <dgm:t>
        <a:bodyPr/>
        <a:lstStyle/>
        <a:p>
          <a:endParaRPr lang="en-US"/>
        </a:p>
      </dgm:t>
    </dgm:pt>
    <dgm:pt modelId="{24E11D2D-F459-43B7-9D96-DEE67F39047F}" type="pres">
      <dgm:prSet presAssocID="{BCCAABFE-4240-4B4F-9152-5769685B932B}" presName="diagram" presStyleCnt="0">
        <dgm:presLayoutVars>
          <dgm:dir/>
          <dgm:resizeHandles val="exact"/>
        </dgm:presLayoutVars>
      </dgm:prSet>
      <dgm:spPr/>
    </dgm:pt>
    <dgm:pt modelId="{57847528-0EB9-404E-93D9-383A92874E52}" type="pres">
      <dgm:prSet presAssocID="{56672D4E-EB4A-4CA0-9685-8AB5C5397DE0}" presName="node" presStyleLbl="node1" presStyleIdx="0" presStyleCnt="6" custLinFactNeighborY="-309">
        <dgm:presLayoutVars>
          <dgm:bulletEnabled val="1"/>
        </dgm:presLayoutVars>
      </dgm:prSet>
      <dgm:spPr/>
    </dgm:pt>
    <dgm:pt modelId="{2C6177AB-7A55-4774-A18B-AFC6DBB60AD3}" type="pres">
      <dgm:prSet presAssocID="{C3019563-4095-4277-8735-235846F351E8}" presName="sibTrans" presStyleCnt="0"/>
      <dgm:spPr/>
    </dgm:pt>
    <dgm:pt modelId="{2830FAFC-67BD-4FDF-BEA1-2529A0AADBBF}" type="pres">
      <dgm:prSet presAssocID="{4C377334-5BD2-4EB6-AF28-3B1E7684411D}" presName="node" presStyleLbl="node1" presStyleIdx="1" presStyleCnt="6">
        <dgm:presLayoutVars>
          <dgm:bulletEnabled val="1"/>
        </dgm:presLayoutVars>
      </dgm:prSet>
      <dgm:spPr/>
    </dgm:pt>
    <dgm:pt modelId="{92197AD2-5E25-437D-901B-EF389770DD50}" type="pres">
      <dgm:prSet presAssocID="{A369B03A-CAEC-4DE7-B575-68643C948258}" presName="sibTrans" presStyleCnt="0"/>
      <dgm:spPr/>
    </dgm:pt>
    <dgm:pt modelId="{457E6513-8258-4F51-94D8-FFA1EEBD4A1C}" type="pres">
      <dgm:prSet presAssocID="{CDD6FDA3-9055-43EE-9A92-F9E9805CD370}" presName="node" presStyleLbl="node1" presStyleIdx="2" presStyleCnt="6">
        <dgm:presLayoutVars>
          <dgm:bulletEnabled val="1"/>
        </dgm:presLayoutVars>
      </dgm:prSet>
      <dgm:spPr/>
    </dgm:pt>
    <dgm:pt modelId="{AD58B15C-4CBC-4C80-BFFA-FF9575851DD4}" type="pres">
      <dgm:prSet presAssocID="{C7A09BB0-898A-460E-A2A4-819BB6FC693F}" presName="sibTrans" presStyleCnt="0"/>
      <dgm:spPr/>
    </dgm:pt>
    <dgm:pt modelId="{3301FE22-0B90-4F6A-8D13-C630B0CBB9BB}" type="pres">
      <dgm:prSet presAssocID="{71A84B83-F45F-40B5-BE73-C95301459B18}" presName="node" presStyleLbl="node1" presStyleIdx="3" presStyleCnt="6">
        <dgm:presLayoutVars>
          <dgm:bulletEnabled val="1"/>
        </dgm:presLayoutVars>
      </dgm:prSet>
      <dgm:spPr/>
    </dgm:pt>
    <dgm:pt modelId="{69C52310-D05E-42DC-832B-208262124DEF}" type="pres">
      <dgm:prSet presAssocID="{C4129F6A-8261-4F42-AA1A-0942F47192F1}" presName="sibTrans" presStyleCnt="0"/>
      <dgm:spPr/>
    </dgm:pt>
    <dgm:pt modelId="{0F1BA898-9B77-4C70-9BBD-CAABC9A9CD5B}" type="pres">
      <dgm:prSet presAssocID="{2181D258-B606-4D20-A546-CA1461434694}" presName="node" presStyleLbl="node1" presStyleIdx="4" presStyleCnt="6">
        <dgm:presLayoutVars>
          <dgm:bulletEnabled val="1"/>
        </dgm:presLayoutVars>
      </dgm:prSet>
      <dgm:spPr/>
    </dgm:pt>
    <dgm:pt modelId="{3ABDE2DD-3BBC-46D1-AB9B-0B8230402BCF}" type="pres">
      <dgm:prSet presAssocID="{F51435F2-C751-4C46-80D5-3BB821AE81D2}" presName="sibTrans" presStyleCnt="0"/>
      <dgm:spPr/>
    </dgm:pt>
    <dgm:pt modelId="{19128DCC-3D4E-4557-9583-A3854188DF5F}" type="pres">
      <dgm:prSet presAssocID="{2C8CEA75-2294-4509-BF7C-B9144B63F5E9}" presName="node" presStyleLbl="node1" presStyleIdx="5" presStyleCnt="6">
        <dgm:presLayoutVars>
          <dgm:bulletEnabled val="1"/>
        </dgm:presLayoutVars>
      </dgm:prSet>
      <dgm:spPr/>
    </dgm:pt>
  </dgm:ptLst>
  <dgm:cxnLst>
    <dgm:cxn modelId="{16DD622F-A37A-4502-A9E1-6F077F43FF8B}" srcId="{BCCAABFE-4240-4B4F-9152-5769685B932B}" destId="{CDD6FDA3-9055-43EE-9A92-F9E9805CD370}" srcOrd="2" destOrd="0" parTransId="{A6B7A6D9-3B28-456A-A1AF-3D31E6AFD440}" sibTransId="{C7A09BB0-898A-460E-A2A4-819BB6FC693F}"/>
    <dgm:cxn modelId="{CB6BD968-3879-4FFB-B142-B98DAB3787D0}" type="presOf" srcId="{CDD6FDA3-9055-43EE-9A92-F9E9805CD370}" destId="{457E6513-8258-4F51-94D8-FFA1EEBD4A1C}" srcOrd="0" destOrd="0" presId="urn:microsoft.com/office/officeart/2005/8/layout/default#1"/>
    <dgm:cxn modelId="{3FBC3B49-5A41-47DD-AEA2-7F76AC6602B2}" srcId="{BCCAABFE-4240-4B4F-9152-5769685B932B}" destId="{56672D4E-EB4A-4CA0-9685-8AB5C5397DE0}" srcOrd="0" destOrd="0" parTransId="{DB6081A2-F355-443D-8FC2-139AE18C83CD}" sibTransId="{C3019563-4095-4277-8735-235846F351E8}"/>
    <dgm:cxn modelId="{39A0B153-07A4-4ED1-8041-4D5903BE7A6D}" srcId="{BCCAABFE-4240-4B4F-9152-5769685B932B}" destId="{2181D258-B606-4D20-A546-CA1461434694}" srcOrd="4" destOrd="0" parTransId="{3B8839B1-B18F-4D2B-BC8F-5B095A7D89AE}" sibTransId="{F51435F2-C751-4C46-80D5-3BB821AE81D2}"/>
    <dgm:cxn modelId="{1C143290-38D7-4049-BB09-D88691CFDCDA}" type="presOf" srcId="{2C8CEA75-2294-4509-BF7C-B9144B63F5E9}" destId="{19128DCC-3D4E-4557-9583-A3854188DF5F}" srcOrd="0" destOrd="0" presId="urn:microsoft.com/office/officeart/2005/8/layout/default#1"/>
    <dgm:cxn modelId="{D1B43690-7674-419E-A40E-A400FC4C3713}" type="presOf" srcId="{4C377334-5BD2-4EB6-AF28-3B1E7684411D}" destId="{2830FAFC-67BD-4FDF-BEA1-2529A0AADBBF}" srcOrd="0" destOrd="0" presId="urn:microsoft.com/office/officeart/2005/8/layout/default#1"/>
    <dgm:cxn modelId="{19A75092-35C8-4FA6-896C-654C8D7FC1D6}" srcId="{BCCAABFE-4240-4B4F-9152-5769685B932B}" destId="{71A84B83-F45F-40B5-BE73-C95301459B18}" srcOrd="3" destOrd="0" parTransId="{0E890D67-0B46-4CEE-ACFC-C1EC6E0A3185}" sibTransId="{C4129F6A-8261-4F42-AA1A-0942F47192F1}"/>
    <dgm:cxn modelId="{29678DA7-2784-449A-8843-3FDA88611CAB}" srcId="{BCCAABFE-4240-4B4F-9152-5769685B932B}" destId="{4C377334-5BD2-4EB6-AF28-3B1E7684411D}" srcOrd="1" destOrd="0" parTransId="{6F3899B6-2E47-4C29-8CC5-6FD6B5BC7E72}" sibTransId="{A369B03A-CAEC-4DE7-B575-68643C948258}"/>
    <dgm:cxn modelId="{B160BFAB-E1B6-4A37-AA34-5EEC1BA054A4}" type="presOf" srcId="{BCCAABFE-4240-4B4F-9152-5769685B932B}" destId="{24E11D2D-F459-43B7-9D96-DEE67F39047F}" srcOrd="0" destOrd="0" presId="urn:microsoft.com/office/officeart/2005/8/layout/default#1"/>
    <dgm:cxn modelId="{BC3000B4-DC79-4BE0-A233-2654E8E36DFE}" srcId="{BCCAABFE-4240-4B4F-9152-5769685B932B}" destId="{2C8CEA75-2294-4509-BF7C-B9144B63F5E9}" srcOrd="5" destOrd="0" parTransId="{1D6629CB-1D7D-4A26-B288-35597F9C2F32}" sibTransId="{B2B25A58-B7D7-4889-B2EA-258FA0CABAA8}"/>
    <dgm:cxn modelId="{56E55FBC-E9E4-4259-81A0-2B1B4230A783}" type="presOf" srcId="{2181D258-B606-4D20-A546-CA1461434694}" destId="{0F1BA898-9B77-4C70-9BBD-CAABC9A9CD5B}" srcOrd="0" destOrd="0" presId="urn:microsoft.com/office/officeart/2005/8/layout/default#1"/>
    <dgm:cxn modelId="{EC4F9BD5-B856-445A-A238-CD9C1C76D0B3}" type="presOf" srcId="{56672D4E-EB4A-4CA0-9685-8AB5C5397DE0}" destId="{57847528-0EB9-404E-93D9-383A92874E52}" srcOrd="0" destOrd="0" presId="urn:microsoft.com/office/officeart/2005/8/layout/default#1"/>
    <dgm:cxn modelId="{409D69F5-A664-4838-9826-A9C8431E2202}" type="presOf" srcId="{71A84B83-F45F-40B5-BE73-C95301459B18}" destId="{3301FE22-0B90-4F6A-8D13-C630B0CBB9BB}" srcOrd="0" destOrd="0" presId="urn:microsoft.com/office/officeart/2005/8/layout/default#1"/>
    <dgm:cxn modelId="{C0DDB974-B4CE-4973-A153-8BFA202B7775}" type="presParOf" srcId="{24E11D2D-F459-43B7-9D96-DEE67F39047F}" destId="{57847528-0EB9-404E-93D9-383A92874E52}" srcOrd="0" destOrd="0" presId="urn:microsoft.com/office/officeart/2005/8/layout/default#1"/>
    <dgm:cxn modelId="{63C37F85-1F0A-4CC3-AEDE-A051E3E2038E}" type="presParOf" srcId="{24E11D2D-F459-43B7-9D96-DEE67F39047F}" destId="{2C6177AB-7A55-4774-A18B-AFC6DBB60AD3}" srcOrd="1" destOrd="0" presId="urn:microsoft.com/office/officeart/2005/8/layout/default#1"/>
    <dgm:cxn modelId="{C58F74CA-084F-4D32-80DA-ABAC4D3701E5}" type="presParOf" srcId="{24E11D2D-F459-43B7-9D96-DEE67F39047F}" destId="{2830FAFC-67BD-4FDF-BEA1-2529A0AADBBF}" srcOrd="2" destOrd="0" presId="urn:microsoft.com/office/officeart/2005/8/layout/default#1"/>
    <dgm:cxn modelId="{D134E0D9-5C66-4926-830E-AF6E23762B32}" type="presParOf" srcId="{24E11D2D-F459-43B7-9D96-DEE67F39047F}" destId="{92197AD2-5E25-437D-901B-EF389770DD50}" srcOrd="3" destOrd="0" presId="urn:microsoft.com/office/officeart/2005/8/layout/default#1"/>
    <dgm:cxn modelId="{9665F98D-ECD8-42D2-ABB3-CF28B80A2A09}" type="presParOf" srcId="{24E11D2D-F459-43B7-9D96-DEE67F39047F}" destId="{457E6513-8258-4F51-94D8-FFA1EEBD4A1C}" srcOrd="4" destOrd="0" presId="urn:microsoft.com/office/officeart/2005/8/layout/default#1"/>
    <dgm:cxn modelId="{FBA03730-D0A2-44B4-86B9-EA016882770A}" type="presParOf" srcId="{24E11D2D-F459-43B7-9D96-DEE67F39047F}" destId="{AD58B15C-4CBC-4C80-BFFA-FF9575851DD4}" srcOrd="5" destOrd="0" presId="urn:microsoft.com/office/officeart/2005/8/layout/default#1"/>
    <dgm:cxn modelId="{1B33DDA8-276D-4AD3-9D13-1986F1E2F1DA}" type="presParOf" srcId="{24E11D2D-F459-43B7-9D96-DEE67F39047F}" destId="{3301FE22-0B90-4F6A-8D13-C630B0CBB9BB}" srcOrd="6" destOrd="0" presId="urn:microsoft.com/office/officeart/2005/8/layout/default#1"/>
    <dgm:cxn modelId="{73E6F41C-76E1-452D-BBFF-E48B19B4CFF3}" type="presParOf" srcId="{24E11D2D-F459-43B7-9D96-DEE67F39047F}" destId="{69C52310-D05E-42DC-832B-208262124DEF}" srcOrd="7" destOrd="0" presId="urn:microsoft.com/office/officeart/2005/8/layout/default#1"/>
    <dgm:cxn modelId="{0D60FEC0-7FE6-441A-84BB-52F8CBEF7D94}" type="presParOf" srcId="{24E11D2D-F459-43B7-9D96-DEE67F39047F}" destId="{0F1BA898-9B77-4C70-9BBD-CAABC9A9CD5B}" srcOrd="8" destOrd="0" presId="urn:microsoft.com/office/officeart/2005/8/layout/default#1"/>
    <dgm:cxn modelId="{0349CF84-12AF-472E-8A66-A993FB935FA2}" type="presParOf" srcId="{24E11D2D-F459-43B7-9D96-DEE67F39047F}" destId="{3ABDE2DD-3BBC-46D1-AB9B-0B8230402BCF}" srcOrd="9" destOrd="0" presId="urn:microsoft.com/office/officeart/2005/8/layout/default#1"/>
    <dgm:cxn modelId="{16D093DC-95E7-446C-BF25-257593899694}" type="presParOf" srcId="{24E11D2D-F459-43B7-9D96-DEE67F39047F}" destId="{19128DCC-3D4E-4557-9583-A3854188DF5F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A63D8-DD9E-4658-A30E-9663E46EAFD7}">
      <dsp:nvSpPr>
        <dsp:cNvPr id="0" name=""/>
        <dsp:cNvSpPr/>
      </dsp:nvSpPr>
      <dsp:spPr>
        <a:xfrm>
          <a:off x="2223306" y="1993"/>
          <a:ext cx="1192187" cy="774922"/>
        </a:xfrm>
        <a:prstGeom prst="roundRect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Complete Training</a:t>
          </a:r>
        </a:p>
      </dsp:txBody>
      <dsp:txXfrm>
        <a:off x="2261135" y="39822"/>
        <a:ext cx="1116529" cy="699264"/>
      </dsp:txXfrm>
    </dsp:sp>
    <dsp:sp modelId="{6E6B8E31-4521-4FB0-93D7-34DD16CF1406}">
      <dsp:nvSpPr>
        <dsp:cNvPr id="0" name=""/>
        <dsp:cNvSpPr/>
      </dsp:nvSpPr>
      <dsp:spPr>
        <a:xfrm>
          <a:off x="991910" y="389454"/>
          <a:ext cx="3654978" cy="3654978"/>
        </a:xfrm>
        <a:custGeom>
          <a:avLst/>
          <a:gdLst/>
          <a:ahLst/>
          <a:cxnLst/>
          <a:rect l="0" t="0" r="0" b="0"/>
          <a:pathLst>
            <a:path>
              <a:moveTo>
                <a:pt x="2431221" y="102605"/>
              </a:moveTo>
              <a:arcTo wR="1827489" hR="1827489" stAng="17357443" swAng="1503384"/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CFA5E-69BF-41A1-B44B-7F4BB1F9B43A}">
      <dsp:nvSpPr>
        <dsp:cNvPr id="0" name=""/>
        <dsp:cNvSpPr/>
      </dsp:nvSpPr>
      <dsp:spPr>
        <a:xfrm>
          <a:off x="3805958" y="915738"/>
          <a:ext cx="1192187" cy="77492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Online Exam</a:t>
          </a:r>
        </a:p>
      </dsp:txBody>
      <dsp:txXfrm>
        <a:off x="3843787" y="953567"/>
        <a:ext cx="1116529" cy="699264"/>
      </dsp:txXfrm>
    </dsp:sp>
    <dsp:sp modelId="{05F6F9A1-C789-4997-86B7-C04BE8B39BF9}">
      <dsp:nvSpPr>
        <dsp:cNvPr id="0" name=""/>
        <dsp:cNvSpPr/>
      </dsp:nvSpPr>
      <dsp:spPr>
        <a:xfrm>
          <a:off x="991910" y="389454"/>
          <a:ext cx="3654978" cy="3654978"/>
        </a:xfrm>
        <a:custGeom>
          <a:avLst/>
          <a:gdLst/>
          <a:ahLst/>
          <a:cxnLst/>
          <a:rect l="0" t="0" r="0" b="0"/>
          <a:pathLst>
            <a:path>
              <a:moveTo>
                <a:pt x="3580560" y="1311294"/>
              </a:moveTo>
              <a:arcTo wR="1827489" hR="1827489" stAng="20615570" swAng="1968860"/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118752-6271-4096-8ABD-246DCBF486BF}">
      <dsp:nvSpPr>
        <dsp:cNvPr id="0" name=""/>
        <dsp:cNvSpPr/>
      </dsp:nvSpPr>
      <dsp:spPr>
        <a:xfrm>
          <a:off x="3805958" y="2743227"/>
          <a:ext cx="1192187" cy="774922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Oath of Office</a:t>
          </a:r>
        </a:p>
      </dsp:txBody>
      <dsp:txXfrm>
        <a:off x="3843787" y="2781056"/>
        <a:ext cx="1116529" cy="699264"/>
      </dsp:txXfrm>
    </dsp:sp>
    <dsp:sp modelId="{E9220BDA-F674-4F65-957D-7D717C498DF3}">
      <dsp:nvSpPr>
        <dsp:cNvPr id="0" name=""/>
        <dsp:cNvSpPr/>
      </dsp:nvSpPr>
      <dsp:spPr>
        <a:xfrm>
          <a:off x="991910" y="389454"/>
          <a:ext cx="3654978" cy="3654978"/>
        </a:xfrm>
        <a:custGeom>
          <a:avLst/>
          <a:gdLst/>
          <a:ahLst/>
          <a:cxnLst/>
          <a:rect l="0" t="0" r="0" b="0"/>
          <a:pathLst>
            <a:path>
              <a:moveTo>
                <a:pt x="3104910" y="3134359"/>
              </a:moveTo>
              <a:arcTo wR="1827489" hR="1827489" stAng="2739173" swAng="1503384"/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2C57B-7D6C-4BDD-99AF-6612E9D69EDC}">
      <dsp:nvSpPr>
        <dsp:cNvPr id="0" name=""/>
        <dsp:cNvSpPr/>
      </dsp:nvSpPr>
      <dsp:spPr>
        <a:xfrm>
          <a:off x="2223306" y="3656972"/>
          <a:ext cx="1192187" cy="774922"/>
        </a:xfrm>
        <a:prstGeom prst="roundRect">
          <a:avLst/>
        </a:prstGeom>
        <a:solidFill>
          <a:srgbClr val="33CCCC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Certificates</a:t>
          </a:r>
        </a:p>
      </dsp:txBody>
      <dsp:txXfrm>
        <a:off x="2261135" y="3694801"/>
        <a:ext cx="1116529" cy="699264"/>
      </dsp:txXfrm>
    </dsp:sp>
    <dsp:sp modelId="{57F313A6-6B8A-4C99-90A6-757C8E72329C}">
      <dsp:nvSpPr>
        <dsp:cNvPr id="0" name=""/>
        <dsp:cNvSpPr/>
      </dsp:nvSpPr>
      <dsp:spPr>
        <a:xfrm>
          <a:off x="991910" y="389454"/>
          <a:ext cx="3654978" cy="3654978"/>
        </a:xfrm>
        <a:custGeom>
          <a:avLst/>
          <a:gdLst/>
          <a:ahLst/>
          <a:cxnLst/>
          <a:rect l="0" t="0" r="0" b="0"/>
          <a:pathLst>
            <a:path>
              <a:moveTo>
                <a:pt x="1223757" y="3552373"/>
              </a:moveTo>
              <a:arcTo wR="1827489" hR="1827489" stAng="6557443" swAng="1503384"/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7DD46-9DDB-4AEB-8B96-FF48C5AC2FC3}">
      <dsp:nvSpPr>
        <dsp:cNvPr id="0" name=""/>
        <dsp:cNvSpPr/>
      </dsp:nvSpPr>
      <dsp:spPr>
        <a:xfrm>
          <a:off x="640654" y="2743227"/>
          <a:ext cx="1192187" cy="774922"/>
        </a:xfrm>
        <a:prstGeom prst="roundRect">
          <a:avLst/>
        </a:prstGeom>
        <a:solidFill>
          <a:srgbClr val="00CC9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Purchase a Stamp &amp; Journal</a:t>
          </a:r>
        </a:p>
      </dsp:txBody>
      <dsp:txXfrm>
        <a:off x="678483" y="2781056"/>
        <a:ext cx="1116529" cy="699264"/>
      </dsp:txXfrm>
    </dsp:sp>
    <dsp:sp modelId="{2EFD9370-EF82-41B5-B72D-80BC879814B4}">
      <dsp:nvSpPr>
        <dsp:cNvPr id="0" name=""/>
        <dsp:cNvSpPr/>
      </dsp:nvSpPr>
      <dsp:spPr>
        <a:xfrm>
          <a:off x="991910" y="389454"/>
          <a:ext cx="3654978" cy="3654978"/>
        </a:xfrm>
        <a:custGeom>
          <a:avLst/>
          <a:gdLst/>
          <a:ahLst/>
          <a:cxnLst/>
          <a:rect l="0" t="0" r="0" b="0"/>
          <a:pathLst>
            <a:path>
              <a:moveTo>
                <a:pt x="74417" y="2343684"/>
              </a:moveTo>
              <a:arcTo wR="1827489" hR="1827489" stAng="9815570" swAng="1968860"/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6F6617-EA3C-49F8-B2B8-61867B6AC6CE}">
      <dsp:nvSpPr>
        <dsp:cNvPr id="0" name=""/>
        <dsp:cNvSpPr/>
      </dsp:nvSpPr>
      <dsp:spPr>
        <a:xfrm>
          <a:off x="640654" y="915738"/>
          <a:ext cx="1192187" cy="774922"/>
        </a:xfrm>
        <a:prstGeom prst="roundRect">
          <a:avLst/>
        </a:prstGeom>
        <a:solidFill>
          <a:srgbClr val="15CD4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Start Notarizing</a:t>
          </a:r>
        </a:p>
      </dsp:txBody>
      <dsp:txXfrm>
        <a:off x="678483" y="953567"/>
        <a:ext cx="1116529" cy="699264"/>
      </dsp:txXfrm>
    </dsp:sp>
    <dsp:sp modelId="{A17B13DE-DEC0-4AC0-A792-D2D0736A698B}">
      <dsp:nvSpPr>
        <dsp:cNvPr id="0" name=""/>
        <dsp:cNvSpPr/>
      </dsp:nvSpPr>
      <dsp:spPr>
        <a:xfrm>
          <a:off x="991910" y="389454"/>
          <a:ext cx="3654978" cy="3654978"/>
        </a:xfrm>
        <a:custGeom>
          <a:avLst/>
          <a:gdLst/>
          <a:ahLst/>
          <a:cxnLst/>
          <a:rect l="0" t="0" r="0" b="0"/>
          <a:pathLst>
            <a:path>
              <a:moveTo>
                <a:pt x="550067" y="520618"/>
              </a:moveTo>
              <a:arcTo wR="1827489" hR="1827489" stAng="13539173" swAng="1503384"/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12E8B-356D-4728-B073-8107883A28A6}">
      <dsp:nvSpPr>
        <dsp:cNvPr id="0" name=""/>
        <dsp:cNvSpPr/>
      </dsp:nvSpPr>
      <dsp:spPr>
        <a:xfrm rot="10800000">
          <a:off x="0" y="0"/>
          <a:ext cx="8915400" cy="1069696"/>
        </a:xfrm>
        <a:prstGeom prst="trapezoid">
          <a:avLst>
            <a:gd name="adj" fmla="val 8602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Is “that degree of care which a person of ordinary prudence would exercise in the same or similar circumstances.”</a:t>
          </a:r>
          <a:endParaRPr lang="en-US" sz="2400" kern="1200" dirty="0">
            <a:solidFill>
              <a:schemeClr val="bg1"/>
            </a:solidFill>
          </a:endParaRPr>
        </a:p>
      </dsp:txBody>
      <dsp:txXfrm rot="-10800000">
        <a:off x="1560194" y="0"/>
        <a:ext cx="5795010" cy="1069696"/>
      </dsp:txXfrm>
    </dsp:sp>
    <dsp:sp modelId="{24A00361-C6B8-4984-B3E9-1F51DFA872E1}">
      <dsp:nvSpPr>
        <dsp:cNvPr id="0" name=""/>
        <dsp:cNvSpPr/>
      </dsp:nvSpPr>
      <dsp:spPr>
        <a:xfrm rot="10800000">
          <a:off x="914381" y="1066797"/>
          <a:ext cx="7074892" cy="1069696"/>
        </a:xfrm>
        <a:prstGeom prst="trapezoid">
          <a:avLst>
            <a:gd name="adj" fmla="val 8602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Obey all Laws and Regulations.</a:t>
          </a:r>
          <a:endParaRPr lang="en-US" sz="2400" kern="1200" dirty="0">
            <a:solidFill>
              <a:schemeClr val="bg1"/>
            </a:solidFill>
          </a:endParaRPr>
        </a:p>
      </dsp:txBody>
      <dsp:txXfrm rot="-10800000">
        <a:off x="2152487" y="1066797"/>
        <a:ext cx="4598680" cy="1069696"/>
      </dsp:txXfrm>
    </dsp:sp>
    <dsp:sp modelId="{5FB6BCB4-9981-403C-BAD6-069F8B922C72}">
      <dsp:nvSpPr>
        <dsp:cNvPr id="0" name=""/>
        <dsp:cNvSpPr/>
      </dsp:nvSpPr>
      <dsp:spPr>
        <a:xfrm rot="10800000">
          <a:off x="1860241" y="2139393"/>
          <a:ext cx="5234384" cy="1454787"/>
        </a:xfrm>
        <a:prstGeom prst="trapezoid">
          <a:avLst>
            <a:gd name="adj" fmla="val 8602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t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500" b="1" kern="1200" dirty="0">
              <a:solidFill>
                <a:schemeClr val="bg1"/>
              </a:solidFill>
            </a:rPr>
            <a:t>Good Judgment  &amp; Common </a:t>
          </a:r>
        </a:p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bg1"/>
              </a:solidFill>
            </a:rPr>
            <a:t>Sense</a:t>
          </a:r>
          <a:endParaRPr lang="en-US" sz="2500" kern="1200" dirty="0">
            <a:solidFill>
              <a:schemeClr val="bg1"/>
            </a:solidFill>
          </a:endParaRPr>
        </a:p>
      </dsp:txBody>
      <dsp:txXfrm rot="-10800000">
        <a:off x="2776258" y="2139393"/>
        <a:ext cx="3402350" cy="1454787"/>
      </dsp:txXfrm>
    </dsp:sp>
    <dsp:sp modelId="{FA2AA140-5CD7-49A6-AF61-636A750906EB}">
      <dsp:nvSpPr>
        <dsp:cNvPr id="0" name=""/>
        <dsp:cNvSpPr/>
      </dsp:nvSpPr>
      <dsp:spPr>
        <a:xfrm rot="10800000">
          <a:off x="3092052" y="3594180"/>
          <a:ext cx="2731294" cy="1587419"/>
        </a:xfrm>
        <a:prstGeom prst="trapezoid">
          <a:avLst>
            <a:gd name="adj" fmla="val 8602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Errors &amp; Omissions 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Insurance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kern="1200" dirty="0">
            <a:solidFill>
              <a:schemeClr val="bg1"/>
            </a:solidFill>
          </a:endParaRP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Bonding</a:t>
          </a:r>
        </a:p>
      </dsp:txBody>
      <dsp:txXfrm rot="-10800000">
        <a:off x="3092052" y="3594180"/>
        <a:ext cx="2731294" cy="15874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D80E1-3564-468A-9FE9-B5D380EF02D4}">
      <dsp:nvSpPr>
        <dsp:cNvPr id="0" name=""/>
        <dsp:cNvSpPr/>
      </dsp:nvSpPr>
      <dsp:spPr>
        <a:xfrm rot="5400000">
          <a:off x="4804373" y="-1386663"/>
          <a:ext cx="1605736" cy="47805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>
              <a:latin typeface="+mn-lt"/>
              <a:cs typeface="Times New Roman" pitchFamily="18" charset="0"/>
            </a:rPr>
            <a:t>is </a:t>
          </a:r>
          <a:r>
            <a:rPr lang="en-US" sz="2200" b="1" u="sng" kern="1200" dirty="0">
              <a:latin typeface="+mn-lt"/>
              <a:cs typeface="Times New Roman" pitchFamily="18" charset="0"/>
            </a:rPr>
            <a:t>deliberate</a:t>
          </a:r>
          <a:r>
            <a:rPr lang="en-US" sz="2200" b="1" kern="1200" dirty="0">
              <a:latin typeface="+mn-lt"/>
              <a:cs typeface="Times New Roman" pitchFamily="18" charset="0"/>
            </a:rPr>
            <a:t> disobedience of notarial statute or rule.</a:t>
          </a:r>
          <a:endParaRPr lang="en-US" sz="2200" kern="1200" dirty="0">
            <a:latin typeface="+mn-lt"/>
            <a:cs typeface="Times New Roman" pitchFamily="18" charset="0"/>
          </a:endParaRPr>
        </a:p>
      </dsp:txBody>
      <dsp:txXfrm rot="-5400000">
        <a:off x="3216943" y="279153"/>
        <a:ext cx="4702211" cy="1448964"/>
      </dsp:txXfrm>
    </dsp:sp>
    <dsp:sp modelId="{9AA3D1DA-16C7-44D9-B169-D736D9D7D4E8}">
      <dsp:nvSpPr>
        <dsp:cNvPr id="0" name=""/>
        <dsp:cNvSpPr/>
      </dsp:nvSpPr>
      <dsp:spPr>
        <a:xfrm>
          <a:off x="1306" y="50"/>
          <a:ext cx="3215636" cy="20071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u="none" kern="1200" dirty="0">
              <a:latin typeface="+mn-lt"/>
              <a:cs typeface="Times New Roman" pitchFamily="18" charset="0"/>
            </a:rPr>
            <a:t>Intentional Misconduct</a:t>
          </a:r>
          <a:endParaRPr lang="en-US" sz="3000" u="none" kern="1200" dirty="0">
            <a:latin typeface="+mn-lt"/>
            <a:cs typeface="Times New Roman" pitchFamily="18" charset="0"/>
          </a:endParaRPr>
        </a:p>
      </dsp:txBody>
      <dsp:txXfrm>
        <a:off x="99288" y="98032"/>
        <a:ext cx="3019672" cy="1811206"/>
      </dsp:txXfrm>
    </dsp:sp>
    <dsp:sp modelId="{DF1C6B31-1957-42D4-8D19-5E65F472BF6A}">
      <dsp:nvSpPr>
        <dsp:cNvPr id="0" name=""/>
        <dsp:cNvSpPr/>
      </dsp:nvSpPr>
      <dsp:spPr>
        <a:xfrm rot="5400000">
          <a:off x="4789024" y="703363"/>
          <a:ext cx="1605736" cy="48156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>
              <a:latin typeface="+mn-lt"/>
              <a:cs typeface="Times New Roman" pitchFamily="18" charset="0"/>
            </a:rPr>
            <a:t>is the negligent behavior that causes a notary to make an error in a notarization or accidentally forget to do what is required.</a:t>
          </a:r>
        </a:p>
      </dsp:txBody>
      <dsp:txXfrm rot="-5400000">
        <a:off x="3184092" y="2386681"/>
        <a:ext cx="4737215" cy="1448964"/>
      </dsp:txXfrm>
    </dsp:sp>
    <dsp:sp modelId="{59B98B38-A388-4E4F-9C62-4E3E1243E87F}">
      <dsp:nvSpPr>
        <dsp:cNvPr id="0" name=""/>
        <dsp:cNvSpPr/>
      </dsp:nvSpPr>
      <dsp:spPr>
        <a:xfrm>
          <a:off x="1306" y="2099390"/>
          <a:ext cx="3182784" cy="20071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u="none" kern="1200" dirty="0">
              <a:latin typeface="+mn-lt"/>
              <a:cs typeface="Times New Roman" pitchFamily="18" charset="0"/>
            </a:rPr>
            <a:t>Unintentional Misconduct</a:t>
          </a:r>
        </a:p>
      </dsp:txBody>
      <dsp:txXfrm>
        <a:off x="99288" y="2197372"/>
        <a:ext cx="2986820" cy="1811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B18C0-5D01-468D-A6E7-F137BCE30D8F}">
      <dsp:nvSpPr>
        <dsp:cNvPr id="0" name=""/>
        <dsp:cNvSpPr/>
      </dsp:nvSpPr>
      <dsp:spPr>
        <a:xfrm>
          <a:off x="2368550" y="0"/>
          <a:ext cx="2425700" cy="24257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$</a:t>
          </a:r>
          <a:r>
            <a:rPr lang="en-US" sz="4000" kern="1200" dirty="0"/>
            <a:t>10</a:t>
          </a:r>
          <a:r>
            <a:rPr lang="en-US" sz="2800" kern="1200" dirty="0"/>
            <a:t> Act</a:t>
          </a:r>
        </a:p>
      </dsp:txBody>
      <dsp:txXfrm>
        <a:off x="2974975" y="1212850"/>
        <a:ext cx="1212850" cy="1212850"/>
      </dsp:txXfrm>
    </dsp:sp>
    <dsp:sp modelId="{ECC502AC-C208-4FFD-9BEF-F80636499FE5}">
      <dsp:nvSpPr>
        <dsp:cNvPr id="0" name=""/>
        <dsp:cNvSpPr/>
      </dsp:nvSpPr>
      <dsp:spPr>
        <a:xfrm>
          <a:off x="1155699" y="2425700"/>
          <a:ext cx="2425700" cy="24257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Waiver</a:t>
          </a:r>
          <a:endParaRPr lang="en-US" sz="1600" kern="1200" dirty="0"/>
        </a:p>
      </dsp:txBody>
      <dsp:txXfrm>
        <a:off x="1762124" y="3638550"/>
        <a:ext cx="1212850" cy="1212850"/>
      </dsp:txXfrm>
    </dsp:sp>
    <dsp:sp modelId="{BB2A7F10-0176-41A5-AFA3-4610B562EBD6}">
      <dsp:nvSpPr>
        <dsp:cNvPr id="0" name=""/>
        <dsp:cNvSpPr/>
      </dsp:nvSpPr>
      <dsp:spPr>
        <a:xfrm rot="10800000">
          <a:off x="2368550" y="2425700"/>
          <a:ext cx="2425700" cy="24257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Fees need to be posted.</a:t>
          </a:r>
          <a:endParaRPr lang="en-US" sz="1600" kern="1200" dirty="0"/>
        </a:p>
      </dsp:txBody>
      <dsp:txXfrm rot="10800000">
        <a:off x="2974975" y="2425700"/>
        <a:ext cx="1212850" cy="1212850"/>
      </dsp:txXfrm>
    </dsp:sp>
    <dsp:sp modelId="{1A87FAB8-5BA0-4897-A34C-4AE60811921B}">
      <dsp:nvSpPr>
        <dsp:cNvPr id="0" name=""/>
        <dsp:cNvSpPr/>
      </dsp:nvSpPr>
      <dsp:spPr>
        <a:xfrm>
          <a:off x="3581400" y="2425700"/>
          <a:ext cx="2425700" cy="24257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kern="1200" dirty="0"/>
            <a:t>Travel fees</a:t>
          </a:r>
          <a:endParaRPr lang="en-US" sz="3200" kern="1200" dirty="0"/>
        </a:p>
      </dsp:txBody>
      <dsp:txXfrm>
        <a:off x="4187825" y="3638550"/>
        <a:ext cx="1212850" cy="12128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37DCA-A4EE-484E-B958-8BFC776E8580}">
      <dsp:nvSpPr>
        <dsp:cNvPr id="0" name=""/>
        <dsp:cNvSpPr/>
      </dsp:nvSpPr>
      <dsp:spPr>
        <a:xfrm>
          <a:off x="1866900" y="0"/>
          <a:ext cx="4876800" cy="48768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906AA-D04D-4EC1-83EA-B4612CB181BA}">
      <dsp:nvSpPr>
        <dsp:cNvPr id="0" name=""/>
        <dsp:cNvSpPr/>
      </dsp:nvSpPr>
      <dsp:spPr>
        <a:xfrm>
          <a:off x="2330196" y="463296"/>
          <a:ext cx="1901952" cy="1901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Whole Document</a:t>
          </a:r>
          <a:endParaRPr lang="en-US" sz="1900" kern="1200" dirty="0"/>
        </a:p>
      </dsp:txBody>
      <dsp:txXfrm>
        <a:off x="2423042" y="556142"/>
        <a:ext cx="1716260" cy="1716260"/>
      </dsp:txXfrm>
    </dsp:sp>
    <dsp:sp modelId="{D0A19522-2F75-4723-B717-3861B29C84C3}">
      <dsp:nvSpPr>
        <dsp:cNvPr id="0" name=""/>
        <dsp:cNvSpPr/>
      </dsp:nvSpPr>
      <dsp:spPr>
        <a:xfrm>
          <a:off x="4378452" y="463296"/>
          <a:ext cx="1901952" cy="1901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Journal &amp; Other Requirements</a:t>
          </a:r>
          <a:endParaRPr lang="en-US" sz="1900" kern="1200" dirty="0"/>
        </a:p>
      </dsp:txBody>
      <dsp:txXfrm>
        <a:off x="4471298" y="556142"/>
        <a:ext cx="1716260" cy="1716260"/>
      </dsp:txXfrm>
    </dsp:sp>
    <dsp:sp modelId="{C628D5B1-7D2D-4F04-8A60-58E6EDBD6094}">
      <dsp:nvSpPr>
        <dsp:cNvPr id="0" name=""/>
        <dsp:cNvSpPr/>
      </dsp:nvSpPr>
      <dsp:spPr>
        <a:xfrm>
          <a:off x="2330196" y="2511552"/>
          <a:ext cx="1901952" cy="1901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Blank Spaces </a:t>
          </a:r>
          <a:endParaRPr lang="en-US" sz="1900" kern="1200" dirty="0"/>
        </a:p>
      </dsp:txBody>
      <dsp:txXfrm>
        <a:off x="2423042" y="2604398"/>
        <a:ext cx="1716260" cy="1716260"/>
      </dsp:txXfrm>
    </dsp:sp>
    <dsp:sp modelId="{E3AADD30-ABE4-45AD-82ED-C12344F18EDA}">
      <dsp:nvSpPr>
        <dsp:cNvPr id="0" name=""/>
        <dsp:cNvSpPr/>
      </dsp:nvSpPr>
      <dsp:spPr>
        <a:xfrm>
          <a:off x="4378452" y="2511552"/>
          <a:ext cx="1901952" cy="1901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Unfamiliar Language</a:t>
          </a:r>
          <a:endParaRPr lang="en-US" sz="1900" kern="1200" dirty="0"/>
        </a:p>
      </dsp:txBody>
      <dsp:txXfrm>
        <a:off x="4471298" y="2604398"/>
        <a:ext cx="1716260" cy="17162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D0FD6-1A11-4D41-B9FE-091CF1922D97}">
      <dsp:nvSpPr>
        <dsp:cNvPr id="0" name=""/>
        <dsp:cNvSpPr/>
      </dsp:nvSpPr>
      <dsp:spPr>
        <a:xfrm>
          <a:off x="0" y="275642"/>
          <a:ext cx="7848600" cy="957600"/>
        </a:xfrm>
        <a:prstGeom prst="rect">
          <a:avLst/>
        </a:prstGeom>
        <a:solidFill>
          <a:schemeClr val="bg2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139" tIns="166624" rIns="60913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Provisional,  Limited Term or Learner’s Permit.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Or Non-expired Temporary Driver License or Temporary ID card – 30 days</a:t>
          </a:r>
        </a:p>
      </dsp:txBody>
      <dsp:txXfrm>
        <a:off x="0" y="275642"/>
        <a:ext cx="7848600" cy="957600"/>
      </dsp:txXfrm>
    </dsp:sp>
    <dsp:sp modelId="{84F66015-1A5E-4879-B85F-54D33873645F}">
      <dsp:nvSpPr>
        <dsp:cNvPr id="0" name=""/>
        <dsp:cNvSpPr/>
      </dsp:nvSpPr>
      <dsp:spPr>
        <a:xfrm>
          <a:off x="381002" y="79319"/>
          <a:ext cx="5494020" cy="276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Driver</a:t>
          </a:r>
          <a:r>
            <a:rPr lang="en-US" sz="2000" kern="1200" baseline="0" dirty="0"/>
            <a:t> License or DMV issued ID Card</a:t>
          </a:r>
          <a:endParaRPr lang="en-US" sz="2000" kern="1200" dirty="0"/>
        </a:p>
      </dsp:txBody>
      <dsp:txXfrm>
        <a:off x="394475" y="92792"/>
        <a:ext cx="5467074" cy="249056"/>
      </dsp:txXfrm>
    </dsp:sp>
    <dsp:sp modelId="{A4D5ABA2-264A-4520-AA2D-6C0B4079AF51}">
      <dsp:nvSpPr>
        <dsp:cNvPr id="0" name=""/>
        <dsp:cNvSpPr/>
      </dsp:nvSpPr>
      <dsp:spPr>
        <a:xfrm>
          <a:off x="0" y="1537330"/>
          <a:ext cx="7848600" cy="504000"/>
        </a:xfrm>
        <a:prstGeom prst="rect">
          <a:avLst/>
        </a:prstGeom>
        <a:solidFill>
          <a:schemeClr val="bg2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139" tIns="166624" rIns="60913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Passport or Passport Card</a:t>
          </a:r>
        </a:p>
      </dsp:txBody>
      <dsp:txXfrm>
        <a:off x="0" y="1537330"/>
        <a:ext cx="7848600" cy="504000"/>
      </dsp:txXfrm>
    </dsp:sp>
    <dsp:sp modelId="{622DD896-DB94-4C69-8046-E8CA351CD2D8}">
      <dsp:nvSpPr>
        <dsp:cNvPr id="0" name=""/>
        <dsp:cNvSpPr/>
      </dsp:nvSpPr>
      <dsp:spPr>
        <a:xfrm>
          <a:off x="392430" y="1276442"/>
          <a:ext cx="5516875" cy="378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U.S. or Foreign Passport</a:t>
          </a:r>
        </a:p>
      </dsp:txBody>
      <dsp:txXfrm>
        <a:off x="410930" y="1294942"/>
        <a:ext cx="5479875" cy="341968"/>
      </dsp:txXfrm>
    </dsp:sp>
    <dsp:sp modelId="{AA6AD79D-4EAD-436C-85CC-BCEFB29648EC}">
      <dsp:nvSpPr>
        <dsp:cNvPr id="0" name=""/>
        <dsp:cNvSpPr/>
      </dsp:nvSpPr>
      <dsp:spPr>
        <a:xfrm>
          <a:off x="0" y="2202610"/>
          <a:ext cx="7848600" cy="504000"/>
        </a:xfrm>
        <a:prstGeom prst="rect">
          <a:avLst/>
        </a:prstGeom>
        <a:solidFill>
          <a:schemeClr val="bg2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139" tIns="166624" rIns="60913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Picture &amp; Signature</a:t>
          </a:r>
          <a:endParaRPr lang="en-US" sz="1000" kern="1200" dirty="0"/>
        </a:p>
      </dsp:txBody>
      <dsp:txXfrm>
        <a:off x="0" y="2202610"/>
        <a:ext cx="7848600" cy="504000"/>
      </dsp:txXfrm>
    </dsp:sp>
    <dsp:sp modelId="{6D637C66-FE6A-48A2-A939-BD3DA4F1B8F5}">
      <dsp:nvSpPr>
        <dsp:cNvPr id="0" name=""/>
        <dsp:cNvSpPr/>
      </dsp:nvSpPr>
      <dsp:spPr>
        <a:xfrm>
          <a:off x="392430" y="2084530"/>
          <a:ext cx="5494020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U.S. Military ID Card</a:t>
          </a:r>
        </a:p>
      </dsp:txBody>
      <dsp:txXfrm>
        <a:off x="403958" y="2096058"/>
        <a:ext cx="5470964" cy="213104"/>
      </dsp:txXfrm>
    </dsp:sp>
    <dsp:sp modelId="{82F354F0-B2E2-4D9F-BBCA-EB10EBFA00EF}">
      <dsp:nvSpPr>
        <dsp:cNvPr id="0" name=""/>
        <dsp:cNvSpPr/>
      </dsp:nvSpPr>
      <dsp:spPr>
        <a:xfrm>
          <a:off x="0" y="2857560"/>
          <a:ext cx="7848600" cy="201600"/>
        </a:xfrm>
        <a:prstGeom prst="rect">
          <a:avLst/>
        </a:prstGeom>
        <a:solidFill>
          <a:schemeClr val="bg2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FC6F8-F493-440F-9BCB-1B1FAD8BCD4E}">
      <dsp:nvSpPr>
        <dsp:cNvPr id="0" name=""/>
        <dsp:cNvSpPr/>
      </dsp:nvSpPr>
      <dsp:spPr>
        <a:xfrm>
          <a:off x="392430" y="2749810"/>
          <a:ext cx="5494020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Federally Recognized Indian Tribe ID Card</a:t>
          </a:r>
        </a:p>
      </dsp:txBody>
      <dsp:txXfrm>
        <a:off x="403958" y="2761338"/>
        <a:ext cx="5470964" cy="213104"/>
      </dsp:txXfrm>
    </dsp:sp>
    <dsp:sp modelId="{145DBCB7-1599-46F0-960C-5D21EDF2AA9C}">
      <dsp:nvSpPr>
        <dsp:cNvPr id="0" name=""/>
        <dsp:cNvSpPr/>
      </dsp:nvSpPr>
      <dsp:spPr>
        <a:xfrm>
          <a:off x="0" y="3265380"/>
          <a:ext cx="7848600" cy="201600"/>
        </a:xfrm>
        <a:prstGeom prst="rect">
          <a:avLst/>
        </a:prstGeom>
        <a:solidFill>
          <a:schemeClr val="bg2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139" tIns="166624" rIns="60913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0" y="3265380"/>
        <a:ext cx="7848600" cy="201600"/>
      </dsp:txXfrm>
    </dsp:sp>
    <dsp:sp modelId="{30B0918E-98FA-4DB0-BF87-284A29B7B8F0}">
      <dsp:nvSpPr>
        <dsp:cNvPr id="0" name=""/>
        <dsp:cNvSpPr/>
      </dsp:nvSpPr>
      <dsp:spPr>
        <a:xfrm>
          <a:off x="392430" y="3112690"/>
          <a:ext cx="5494020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U.S. Government-Issued ID </a:t>
          </a:r>
        </a:p>
      </dsp:txBody>
      <dsp:txXfrm>
        <a:off x="403958" y="3124218"/>
        <a:ext cx="5470964" cy="213104"/>
      </dsp:txXfrm>
    </dsp:sp>
    <dsp:sp modelId="{5C0F6A42-B226-4B9D-97EA-37BABF0A90C9}">
      <dsp:nvSpPr>
        <dsp:cNvPr id="0" name=""/>
        <dsp:cNvSpPr/>
      </dsp:nvSpPr>
      <dsp:spPr>
        <a:xfrm>
          <a:off x="0" y="3719280"/>
          <a:ext cx="7848600" cy="201600"/>
        </a:xfrm>
        <a:prstGeom prst="rect">
          <a:avLst/>
        </a:prstGeom>
        <a:solidFill>
          <a:schemeClr val="bg2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F1483-5387-4835-A422-D6469975C819}">
      <dsp:nvSpPr>
        <dsp:cNvPr id="0" name=""/>
        <dsp:cNvSpPr/>
      </dsp:nvSpPr>
      <dsp:spPr>
        <a:xfrm>
          <a:off x="392430" y="3475570"/>
          <a:ext cx="5494020" cy="361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Correctional Facility ID for Inmates</a:t>
          </a:r>
        </a:p>
      </dsp:txBody>
      <dsp:txXfrm>
        <a:off x="410091" y="3493231"/>
        <a:ext cx="5458698" cy="3264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354D6-66FE-4589-84B7-49D79DFA4C79}">
      <dsp:nvSpPr>
        <dsp:cNvPr id="0" name=""/>
        <dsp:cNvSpPr/>
      </dsp:nvSpPr>
      <dsp:spPr>
        <a:xfrm>
          <a:off x="0" y="0"/>
          <a:ext cx="4267200" cy="426720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036C70-0DA4-4F6B-8B89-78DC4E5E1B75}">
      <dsp:nvSpPr>
        <dsp:cNvPr id="0" name=""/>
        <dsp:cNvSpPr/>
      </dsp:nvSpPr>
      <dsp:spPr>
        <a:xfrm>
          <a:off x="2133600" y="0"/>
          <a:ext cx="6324600" cy="426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n-lt"/>
              <a:cs typeface="Times New Roman" pitchFamily="18" charset="0"/>
            </a:rPr>
            <a:t>Acknowledgment </a:t>
          </a:r>
          <a:r>
            <a:rPr lang="en-US" sz="1900" kern="1200" dirty="0">
              <a:latin typeface="+mn-lt"/>
              <a:cs typeface="Times New Roman" pitchFamily="18" charset="0"/>
            </a:rPr>
            <a:t>(Individual &amp; Representative)</a:t>
          </a:r>
        </a:p>
      </dsp:txBody>
      <dsp:txXfrm>
        <a:off x="2133600" y="0"/>
        <a:ext cx="6324600" cy="906780"/>
      </dsp:txXfrm>
    </dsp:sp>
    <dsp:sp modelId="{8EE8CF01-F5A7-429E-87C7-7C7E4250FF5A}">
      <dsp:nvSpPr>
        <dsp:cNvPr id="0" name=""/>
        <dsp:cNvSpPr/>
      </dsp:nvSpPr>
      <dsp:spPr>
        <a:xfrm>
          <a:off x="560069" y="906780"/>
          <a:ext cx="3147060" cy="314706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-477801"/>
            <a:satOff val="393"/>
            <a:lumOff val="-32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5974E3-0608-41F0-91B3-8CA2FCE55E4B}">
      <dsp:nvSpPr>
        <dsp:cNvPr id="0" name=""/>
        <dsp:cNvSpPr/>
      </dsp:nvSpPr>
      <dsp:spPr>
        <a:xfrm>
          <a:off x="2133600" y="906780"/>
          <a:ext cx="6324600" cy="31470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+mn-lt"/>
              <a:cs typeface="Times New Roman" pitchFamily="18" charset="0"/>
            </a:rPr>
            <a:t>Oaths</a:t>
          </a:r>
          <a:r>
            <a:rPr lang="en-US" sz="2500" b="0" kern="1200" dirty="0">
              <a:latin typeface="+mn-lt"/>
              <a:cs typeface="Times New Roman" pitchFamily="18" charset="0"/>
            </a:rPr>
            <a:t> </a:t>
          </a:r>
          <a:r>
            <a:rPr lang="en-US" sz="2000" b="0" kern="1200" dirty="0">
              <a:latin typeface="+mn-lt"/>
              <a:cs typeface="Times New Roman" pitchFamily="18" charset="0"/>
            </a:rPr>
            <a:t>(</a:t>
          </a:r>
          <a:r>
            <a:rPr lang="en-US" sz="2000" kern="1200" dirty="0">
              <a:latin typeface="+mn-lt"/>
              <a:cs typeface="Times New Roman" pitchFamily="18" charset="0"/>
            </a:rPr>
            <a:t>Verbal Oath &amp; Verification on Oath or Affirmation -  Jurat)</a:t>
          </a:r>
        </a:p>
      </dsp:txBody>
      <dsp:txXfrm>
        <a:off x="2133600" y="906780"/>
        <a:ext cx="6324600" cy="906780"/>
      </dsp:txXfrm>
    </dsp:sp>
    <dsp:sp modelId="{3A4FA6A0-4115-494C-930D-8B96EE5740B9}">
      <dsp:nvSpPr>
        <dsp:cNvPr id="0" name=""/>
        <dsp:cNvSpPr/>
      </dsp:nvSpPr>
      <dsp:spPr>
        <a:xfrm>
          <a:off x="1120140" y="1813560"/>
          <a:ext cx="2026920" cy="202692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-955602"/>
            <a:satOff val="787"/>
            <a:lumOff val="-65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4C0031-44C0-4ADF-ADDC-74335E093C8D}">
      <dsp:nvSpPr>
        <dsp:cNvPr id="0" name=""/>
        <dsp:cNvSpPr/>
      </dsp:nvSpPr>
      <dsp:spPr>
        <a:xfrm>
          <a:off x="2133600" y="1765744"/>
          <a:ext cx="6324600" cy="20269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n-lt"/>
              <a:cs typeface="Times New Roman" pitchFamily="18" charset="0"/>
            </a:rPr>
            <a:t>Witness a Signature</a:t>
          </a:r>
        </a:p>
      </dsp:txBody>
      <dsp:txXfrm>
        <a:off x="2133600" y="1765744"/>
        <a:ext cx="6324600" cy="906780"/>
      </dsp:txXfrm>
    </dsp:sp>
    <dsp:sp modelId="{520FF174-7171-405C-B4B1-24B90A6875EC}">
      <dsp:nvSpPr>
        <dsp:cNvPr id="0" name=""/>
        <dsp:cNvSpPr/>
      </dsp:nvSpPr>
      <dsp:spPr>
        <a:xfrm>
          <a:off x="1680210" y="2720340"/>
          <a:ext cx="906780" cy="90678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409A5B-E710-4BD4-B874-92361546F8FA}">
      <dsp:nvSpPr>
        <dsp:cNvPr id="0" name=""/>
        <dsp:cNvSpPr/>
      </dsp:nvSpPr>
      <dsp:spPr>
        <a:xfrm>
          <a:off x="2133600" y="2720340"/>
          <a:ext cx="6324600" cy="9067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n-lt"/>
              <a:cs typeface="Times New Roman" pitchFamily="18" charset="0"/>
            </a:rPr>
            <a:t>Copy Certification</a:t>
          </a:r>
        </a:p>
      </dsp:txBody>
      <dsp:txXfrm>
        <a:off x="2133600" y="2720340"/>
        <a:ext cx="6324600" cy="9067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47528-0EB9-404E-93D9-383A92874E52}">
      <dsp:nvSpPr>
        <dsp:cNvPr id="0" name=""/>
        <dsp:cNvSpPr/>
      </dsp:nvSpPr>
      <dsp:spPr>
        <a:xfrm>
          <a:off x="0" y="457194"/>
          <a:ext cx="2571749" cy="1543050"/>
        </a:xfrm>
        <a:prstGeom prst="rect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2400" b="1" kern="1200" dirty="0"/>
            <a:t>WHERE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2"/>
              </a:solidFill>
            </a:rPr>
            <a:t>(State &amp; County)</a:t>
          </a:r>
        </a:p>
      </dsp:txBody>
      <dsp:txXfrm>
        <a:off x="0" y="457194"/>
        <a:ext cx="2571749" cy="1543050"/>
      </dsp:txXfrm>
    </dsp:sp>
    <dsp:sp modelId="{2830FAFC-67BD-4FDF-BEA1-2529A0AADBBF}">
      <dsp:nvSpPr>
        <dsp:cNvPr id="0" name=""/>
        <dsp:cNvSpPr/>
      </dsp:nvSpPr>
      <dsp:spPr>
        <a:xfrm>
          <a:off x="2828925" y="461962"/>
          <a:ext cx="2571749" cy="1543050"/>
        </a:xfrm>
        <a:prstGeom prst="rect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WHO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(Signer)</a:t>
          </a:r>
        </a:p>
      </dsp:txBody>
      <dsp:txXfrm>
        <a:off x="2828925" y="461962"/>
        <a:ext cx="2571749" cy="1543050"/>
      </dsp:txXfrm>
    </dsp:sp>
    <dsp:sp modelId="{457E6513-8258-4F51-94D8-FFA1EEBD4A1C}">
      <dsp:nvSpPr>
        <dsp:cNvPr id="0" name=""/>
        <dsp:cNvSpPr/>
      </dsp:nvSpPr>
      <dsp:spPr>
        <a:xfrm>
          <a:off x="5657849" y="461962"/>
          <a:ext cx="2571749" cy="1543050"/>
        </a:xfrm>
        <a:prstGeom prst="rect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WHAT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(Act)</a:t>
          </a:r>
        </a:p>
      </dsp:txBody>
      <dsp:txXfrm>
        <a:off x="5657849" y="461962"/>
        <a:ext cx="2571749" cy="1543050"/>
      </dsp:txXfrm>
    </dsp:sp>
    <dsp:sp modelId="{3301FE22-0B90-4F6A-8D13-C630B0CBB9BB}">
      <dsp:nvSpPr>
        <dsp:cNvPr id="0" name=""/>
        <dsp:cNvSpPr/>
      </dsp:nvSpPr>
      <dsp:spPr>
        <a:xfrm>
          <a:off x="0" y="2262187"/>
          <a:ext cx="2571749" cy="1543050"/>
        </a:xfrm>
        <a:prstGeom prst="rect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WHEN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(Date of notarization)</a:t>
          </a:r>
        </a:p>
      </dsp:txBody>
      <dsp:txXfrm>
        <a:off x="0" y="2262187"/>
        <a:ext cx="2571749" cy="1543050"/>
      </dsp:txXfrm>
    </dsp:sp>
    <dsp:sp modelId="{0F1BA898-9B77-4C70-9BBD-CAABC9A9CD5B}">
      <dsp:nvSpPr>
        <dsp:cNvPr id="0" name=""/>
        <dsp:cNvSpPr/>
      </dsp:nvSpPr>
      <dsp:spPr>
        <a:xfrm>
          <a:off x="2828925" y="2262187"/>
          <a:ext cx="2571749" cy="1543050"/>
        </a:xfrm>
        <a:prstGeom prst="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/>
            <a:t>Official Stamp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(legible &amp; reproducible)</a:t>
          </a:r>
        </a:p>
      </dsp:txBody>
      <dsp:txXfrm>
        <a:off x="2828925" y="2262187"/>
        <a:ext cx="2571749" cy="1543050"/>
      </dsp:txXfrm>
    </dsp:sp>
    <dsp:sp modelId="{19128DCC-3D4E-4557-9583-A3854188DF5F}">
      <dsp:nvSpPr>
        <dsp:cNvPr id="0" name=""/>
        <dsp:cNvSpPr/>
      </dsp:nvSpPr>
      <dsp:spPr>
        <a:xfrm>
          <a:off x="5657849" y="2262187"/>
          <a:ext cx="2571749" cy="1543050"/>
        </a:xfrm>
        <a:prstGeom prst="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Official Signature</a:t>
          </a:r>
        </a:p>
      </dsp:txBody>
      <dsp:txXfrm>
        <a:off x="5657849" y="2262187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153058" y="8855790"/>
            <a:ext cx="702662" cy="2582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8955" tIns="45287" rIns="88955" bIns="45287">
            <a:spAutoFit/>
          </a:bodyPr>
          <a:lstStyle/>
          <a:p>
            <a:pPr algn="ctr" defTabSz="884714">
              <a:lnSpc>
                <a:spcPct val="90000"/>
              </a:lnSpc>
            </a:pPr>
            <a:r>
              <a:rPr lang="en-US" sz="1200"/>
              <a:t>Page </a:t>
            </a:r>
            <a:fld id="{02391C71-E6AB-4E58-8493-BAC02FD78E05}" type="slidenum">
              <a:rPr lang="en-US" sz="1200"/>
              <a:pPr algn="ctr" defTabSz="884714">
                <a:lnSpc>
                  <a:spcPct val="90000"/>
                </a:lnSpc>
              </a:pPr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91807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5791"/>
            <a:ext cx="5140960" cy="41833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193" tIns="45287" rIns="92193" bIns="452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153058" y="8855790"/>
            <a:ext cx="702662" cy="2582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8955" tIns="45287" rIns="88955" bIns="45287">
            <a:spAutoFit/>
          </a:bodyPr>
          <a:lstStyle/>
          <a:p>
            <a:pPr algn="ctr" defTabSz="884714">
              <a:lnSpc>
                <a:spcPct val="90000"/>
              </a:lnSpc>
            </a:pPr>
            <a:r>
              <a:rPr lang="en-US" sz="1200"/>
              <a:t>Page </a:t>
            </a:r>
            <a:fld id="{F245A458-98EA-4649-AC76-FD8DDAAA5E35}" type="slidenum">
              <a:rPr lang="en-US" sz="1200"/>
              <a:pPr algn="ctr" defTabSz="884714">
                <a:lnSpc>
                  <a:spcPct val="90000"/>
                </a:lnSpc>
              </a:pPr>
              <a:t>‹#›</a:t>
            </a:fld>
            <a:endParaRPr lang="en-US" sz="120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4850"/>
            <a:ext cx="4632325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1132828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lIns="93162" tIns="46581" rIns="93162" bIns="46581"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Secretary of State Corporation Division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lIns="93162" tIns="46581" rIns="93162" bIns="46581"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Oregon Notary Public Seminar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19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" y="8829676"/>
            <a:ext cx="3038649" cy="465138"/>
          </a:xfrm>
          <a:prstGeom prst="rect">
            <a:avLst/>
          </a:prstGeom>
        </p:spPr>
        <p:txBody>
          <a:bodyPr lIns="92145" tIns="46074" rIns="92145" bIns="46074"/>
          <a:lstStyle/>
          <a:p>
            <a:pPr>
              <a:defRPr/>
            </a:pPr>
            <a:r>
              <a:rPr lang="en-US"/>
              <a:t>Secretary of State Corporation Division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>
          <a:xfrm>
            <a:off x="3" y="2"/>
            <a:ext cx="3038649" cy="465138"/>
          </a:xfrm>
          <a:prstGeom prst="rect">
            <a:avLst/>
          </a:prstGeom>
        </p:spPr>
        <p:txBody>
          <a:bodyPr lIns="92145" tIns="46074" rIns="92145" bIns="46074"/>
          <a:lstStyle/>
          <a:p>
            <a:pPr>
              <a:defRPr/>
            </a:pPr>
            <a:r>
              <a:rPr lang="en-US"/>
              <a:t>Oregon Notary Public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79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US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" y="8829676"/>
            <a:ext cx="3038649" cy="465138"/>
          </a:xfrm>
          <a:prstGeom prst="rect">
            <a:avLst/>
          </a:prstGeom>
        </p:spPr>
        <p:txBody>
          <a:bodyPr lIns="92145" tIns="46074" rIns="92145" bIns="46074"/>
          <a:lstStyle/>
          <a:p>
            <a:pPr>
              <a:defRPr/>
            </a:pPr>
            <a:r>
              <a:rPr lang="en-US"/>
              <a:t>Secretary of State Corporation Division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>
          <a:xfrm>
            <a:off x="3" y="2"/>
            <a:ext cx="3038649" cy="465138"/>
          </a:xfrm>
          <a:prstGeom prst="rect">
            <a:avLst/>
          </a:prstGeom>
        </p:spPr>
        <p:txBody>
          <a:bodyPr lIns="92145" tIns="46074" rIns="92145" bIns="46074"/>
          <a:lstStyle/>
          <a:p>
            <a:pPr>
              <a:defRPr/>
            </a:pPr>
            <a:r>
              <a:rPr lang="en-US"/>
              <a:t>Oregon Notary Public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88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704850"/>
            <a:ext cx="4632325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56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8978774"/>
            <a:ext cx="3048176" cy="472567"/>
          </a:xfrm>
          <a:prstGeom prst="rect">
            <a:avLst/>
          </a:prstGeom>
        </p:spPr>
        <p:txBody>
          <a:bodyPr lIns="93162" tIns="46581" rIns="93162" bIns="46581"/>
          <a:lstStyle/>
          <a:p>
            <a:pPr>
              <a:defRPr/>
            </a:pPr>
            <a:r>
              <a:rPr lang="en-US"/>
              <a:t>Secretary of State Corporation Division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>
          <a:xfrm>
            <a:off x="0" y="1"/>
            <a:ext cx="3048176" cy="472567"/>
          </a:xfrm>
          <a:prstGeom prst="rect">
            <a:avLst/>
          </a:prstGeom>
        </p:spPr>
        <p:txBody>
          <a:bodyPr lIns="93162" tIns="46581" rIns="93162" bIns="46581"/>
          <a:lstStyle/>
          <a:p>
            <a:pPr>
              <a:defRPr/>
            </a:pPr>
            <a:r>
              <a:rPr lang="en-US"/>
              <a:t>Oregon Notary Public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4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" y="8829676"/>
            <a:ext cx="3038649" cy="465138"/>
          </a:xfrm>
          <a:prstGeom prst="rect">
            <a:avLst/>
          </a:prstGeom>
        </p:spPr>
        <p:txBody>
          <a:bodyPr lIns="92145" tIns="46074" rIns="92145" bIns="46074"/>
          <a:lstStyle/>
          <a:p>
            <a:pPr>
              <a:defRPr/>
            </a:pPr>
            <a:r>
              <a:rPr lang="en-US"/>
              <a:t>Secretary of State Corporation Division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>
          <a:xfrm>
            <a:off x="3" y="2"/>
            <a:ext cx="3038649" cy="465138"/>
          </a:xfrm>
          <a:prstGeom prst="rect">
            <a:avLst/>
          </a:prstGeom>
        </p:spPr>
        <p:txBody>
          <a:bodyPr lIns="92145" tIns="46074" rIns="92145" bIns="46074"/>
          <a:lstStyle/>
          <a:p>
            <a:pPr>
              <a:defRPr/>
            </a:pPr>
            <a:r>
              <a:rPr lang="en-US"/>
              <a:t>Oregon Notary Public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07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704850"/>
            <a:ext cx="4632325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00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 eaLnBrk="1" hangingPunct="1">
              <a:buFont typeface="Arial" pitchFamily="34" charset="0"/>
              <a:buChar char="•"/>
              <a:defRPr/>
            </a:pPr>
            <a:endParaRPr lang="en-US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" y="8829676"/>
            <a:ext cx="3038649" cy="465138"/>
          </a:xfrm>
          <a:prstGeom prst="rect">
            <a:avLst/>
          </a:prstGeom>
        </p:spPr>
        <p:txBody>
          <a:bodyPr lIns="92145" tIns="46074" rIns="92145" bIns="46074"/>
          <a:lstStyle/>
          <a:p>
            <a:pPr>
              <a:defRPr/>
            </a:pPr>
            <a:r>
              <a:rPr lang="en-US"/>
              <a:t>Secretary of State Corporation Division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>
          <a:xfrm>
            <a:off x="3" y="2"/>
            <a:ext cx="3038649" cy="465138"/>
          </a:xfrm>
          <a:prstGeom prst="rect">
            <a:avLst/>
          </a:prstGeom>
        </p:spPr>
        <p:txBody>
          <a:bodyPr lIns="92145" tIns="46074" rIns="92145" bIns="46074"/>
          <a:lstStyle/>
          <a:p>
            <a:pPr>
              <a:defRPr/>
            </a:pPr>
            <a:r>
              <a:rPr lang="en-US"/>
              <a:t>Oregon Notary Public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11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US" b="0" baseline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lIns="93162" tIns="46581" rIns="93162" bIns="46581"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Secretary of State Corporation Division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lIns="93162" tIns="46581" rIns="93162" bIns="46581"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Oregon Notary Public Seminar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48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704850"/>
            <a:ext cx="4632325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68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2" y="0"/>
            <a:ext cx="2992754" cy="465456"/>
          </a:xfrm>
          <a:prstGeom prst="rect">
            <a:avLst/>
          </a:prstGeom>
        </p:spPr>
        <p:txBody>
          <a:bodyPr lIns="91640" tIns="45820" rIns="91640" bIns="45820"/>
          <a:lstStyle/>
          <a:p>
            <a:pPr>
              <a:defRPr/>
            </a:pPr>
            <a:r>
              <a:rPr lang="en-US"/>
              <a:t>Oregon Notary Public Seminar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" y="8843661"/>
            <a:ext cx="2992754" cy="465456"/>
          </a:xfrm>
          <a:prstGeom prst="rect">
            <a:avLst/>
          </a:prstGeom>
        </p:spPr>
        <p:txBody>
          <a:bodyPr lIns="91640" tIns="45820" rIns="91640" bIns="45820"/>
          <a:lstStyle/>
          <a:p>
            <a:pPr>
              <a:defRPr/>
            </a:pPr>
            <a:r>
              <a:rPr lang="en-US"/>
              <a:t>Secretary of State Corporation 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294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704850"/>
            <a:ext cx="4632325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75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44" y="4415793"/>
            <a:ext cx="5140112" cy="4493791"/>
          </a:xfrm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endParaRPr lang="en-US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" y="8829676"/>
            <a:ext cx="3038649" cy="465138"/>
          </a:xfrm>
          <a:prstGeom prst="rect">
            <a:avLst/>
          </a:prstGeom>
        </p:spPr>
        <p:txBody>
          <a:bodyPr lIns="92145" tIns="46074" rIns="92145" bIns="46074"/>
          <a:lstStyle/>
          <a:p>
            <a:pPr>
              <a:defRPr/>
            </a:pPr>
            <a:r>
              <a:rPr lang="en-US"/>
              <a:t>Secretary of State Corporation Division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>
          <a:xfrm>
            <a:off x="3" y="2"/>
            <a:ext cx="3038649" cy="465138"/>
          </a:xfrm>
          <a:prstGeom prst="rect">
            <a:avLst/>
          </a:prstGeom>
        </p:spPr>
        <p:txBody>
          <a:bodyPr lIns="92145" tIns="46074" rIns="92145" bIns="46074"/>
          <a:lstStyle/>
          <a:p>
            <a:pPr>
              <a:defRPr/>
            </a:pPr>
            <a:r>
              <a:rPr lang="en-US"/>
              <a:t>Oregon Notary Public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66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" y="8829676"/>
            <a:ext cx="3038649" cy="465138"/>
          </a:xfrm>
          <a:prstGeom prst="rect">
            <a:avLst/>
          </a:prstGeom>
        </p:spPr>
        <p:txBody>
          <a:bodyPr lIns="92145" tIns="46074" rIns="92145" bIns="46074"/>
          <a:lstStyle/>
          <a:p>
            <a:pPr>
              <a:defRPr/>
            </a:pPr>
            <a:r>
              <a:rPr lang="en-US"/>
              <a:t>Secretary of State Corporation Division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>
          <a:xfrm>
            <a:off x="3" y="2"/>
            <a:ext cx="3038649" cy="465138"/>
          </a:xfrm>
          <a:prstGeom prst="rect">
            <a:avLst/>
          </a:prstGeom>
        </p:spPr>
        <p:txBody>
          <a:bodyPr lIns="92145" tIns="46074" rIns="92145" bIns="46074"/>
          <a:lstStyle/>
          <a:p>
            <a:pPr>
              <a:defRPr/>
            </a:pPr>
            <a:r>
              <a:rPr lang="en-US"/>
              <a:t>Oregon Notary Public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23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" y="8829676"/>
            <a:ext cx="3038649" cy="465138"/>
          </a:xfrm>
          <a:prstGeom prst="rect">
            <a:avLst/>
          </a:prstGeom>
        </p:spPr>
        <p:txBody>
          <a:bodyPr lIns="92145" tIns="46074" rIns="92145" bIns="46074"/>
          <a:lstStyle/>
          <a:p>
            <a:pPr>
              <a:defRPr/>
            </a:pPr>
            <a:r>
              <a:rPr lang="en-US"/>
              <a:t>Secretary of State Corporation Division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>
          <a:xfrm>
            <a:off x="3" y="2"/>
            <a:ext cx="3038649" cy="465138"/>
          </a:xfrm>
          <a:prstGeom prst="rect">
            <a:avLst/>
          </a:prstGeom>
        </p:spPr>
        <p:txBody>
          <a:bodyPr lIns="92145" tIns="46074" rIns="92145" bIns="46074"/>
          <a:lstStyle/>
          <a:p>
            <a:pPr>
              <a:defRPr/>
            </a:pPr>
            <a:r>
              <a:rPr lang="en-US"/>
              <a:t>Oregon Notary Public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2459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" y="8829676"/>
            <a:ext cx="3038649" cy="465138"/>
          </a:xfrm>
          <a:prstGeom prst="rect">
            <a:avLst/>
          </a:prstGeom>
        </p:spPr>
        <p:txBody>
          <a:bodyPr lIns="92145" tIns="46074" rIns="92145" bIns="46074"/>
          <a:lstStyle/>
          <a:p>
            <a:pPr>
              <a:defRPr/>
            </a:pPr>
            <a:r>
              <a:rPr lang="en-US"/>
              <a:t>Secretary of State Corporation Division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>
          <a:xfrm>
            <a:off x="3" y="2"/>
            <a:ext cx="3038649" cy="465138"/>
          </a:xfrm>
          <a:prstGeom prst="rect">
            <a:avLst/>
          </a:prstGeom>
        </p:spPr>
        <p:txBody>
          <a:bodyPr lIns="92145" tIns="46074" rIns="92145" bIns="46074"/>
          <a:lstStyle/>
          <a:p>
            <a:pPr>
              <a:defRPr/>
            </a:pPr>
            <a:r>
              <a:rPr lang="en-US"/>
              <a:t>Oregon Notary Public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849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035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" y="8829676"/>
            <a:ext cx="3038649" cy="465138"/>
          </a:xfrm>
          <a:prstGeom prst="rect">
            <a:avLst/>
          </a:prstGeom>
        </p:spPr>
        <p:txBody>
          <a:bodyPr lIns="92145" tIns="46074" rIns="92145" bIns="46074"/>
          <a:lstStyle/>
          <a:p>
            <a:pPr>
              <a:defRPr/>
            </a:pPr>
            <a:r>
              <a:rPr lang="en-US"/>
              <a:t>Secretary of State Corporation Division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>
          <a:xfrm>
            <a:off x="3" y="2"/>
            <a:ext cx="3038649" cy="465138"/>
          </a:xfrm>
          <a:prstGeom prst="rect">
            <a:avLst/>
          </a:prstGeom>
        </p:spPr>
        <p:txBody>
          <a:bodyPr lIns="92145" tIns="46074" rIns="92145" bIns="46074"/>
          <a:lstStyle/>
          <a:p>
            <a:pPr>
              <a:defRPr/>
            </a:pPr>
            <a:r>
              <a:rPr lang="en-US"/>
              <a:t>Oregon Notary Public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113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019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" y="8829676"/>
            <a:ext cx="3038649" cy="465138"/>
          </a:xfrm>
          <a:prstGeom prst="rect">
            <a:avLst/>
          </a:prstGeom>
        </p:spPr>
        <p:txBody>
          <a:bodyPr lIns="92145" tIns="46074" rIns="92145" bIns="46074"/>
          <a:lstStyle/>
          <a:p>
            <a:pPr>
              <a:defRPr/>
            </a:pPr>
            <a:r>
              <a:rPr lang="en-US"/>
              <a:t>Secretary of State Corporation Division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>
          <a:xfrm>
            <a:off x="3" y="2"/>
            <a:ext cx="3038649" cy="465138"/>
          </a:xfrm>
          <a:prstGeom prst="rect">
            <a:avLst/>
          </a:prstGeom>
        </p:spPr>
        <p:txBody>
          <a:bodyPr lIns="92145" tIns="46074" rIns="92145" bIns="46074"/>
          <a:lstStyle/>
          <a:p>
            <a:pPr>
              <a:defRPr/>
            </a:pPr>
            <a:r>
              <a:rPr lang="en-US"/>
              <a:t>Oregon Notary Public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84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704850"/>
            <a:ext cx="4632325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912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" y="8829676"/>
            <a:ext cx="3038649" cy="465138"/>
          </a:xfrm>
          <a:prstGeom prst="rect">
            <a:avLst/>
          </a:prstGeom>
        </p:spPr>
        <p:txBody>
          <a:bodyPr lIns="92145" tIns="46074" rIns="92145" bIns="46074"/>
          <a:lstStyle/>
          <a:p>
            <a:pPr>
              <a:defRPr/>
            </a:pPr>
            <a:r>
              <a:rPr lang="en-US"/>
              <a:t>Secretary of State Corporation Division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>
          <a:xfrm>
            <a:off x="3" y="2"/>
            <a:ext cx="3038649" cy="465138"/>
          </a:xfrm>
          <a:prstGeom prst="rect">
            <a:avLst/>
          </a:prstGeom>
        </p:spPr>
        <p:txBody>
          <a:bodyPr lIns="92145" tIns="46074" rIns="92145" bIns="46074"/>
          <a:lstStyle/>
          <a:p>
            <a:pPr>
              <a:defRPr/>
            </a:pPr>
            <a:r>
              <a:rPr lang="en-US"/>
              <a:t>Oregon Notary Public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058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704850"/>
            <a:ext cx="4632325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3" y="2"/>
            <a:ext cx="3038649" cy="465138"/>
          </a:xfrm>
          <a:prstGeom prst="rect">
            <a:avLst/>
          </a:prstGeom>
        </p:spPr>
        <p:txBody>
          <a:bodyPr lIns="92145" tIns="46074" rIns="92145" bIns="46074"/>
          <a:lstStyle/>
          <a:p>
            <a:pPr>
              <a:defRPr/>
            </a:pPr>
            <a:r>
              <a:rPr lang="en-US"/>
              <a:t>Oregon Notary Public Seminar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" y="8829676"/>
            <a:ext cx="3038649" cy="465138"/>
          </a:xfrm>
          <a:prstGeom prst="rect">
            <a:avLst/>
          </a:prstGeom>
        </p:spPr>
        <p:txBody>
          <a:bodyPr lIns="92145" tIns="46074" rIns="92145" bIns="46074"/>
          <a:lstStyle/>
          <a:p>
            <a:pPr>
              <a:defRPr/>
            </a:pPr>
            <a:r>
              <a:rPr lang="en-US"/>
              <a:t>Secretary of State Corporation 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7415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704850"/>
            <a:ext cx="4632325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608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" y="8829676"/>
            <a:ext cx="3038649" cy="465138"/>
          </a:xfrm>
          <a:prstGeom prst="rect">
            <a:avLst/>
          </a:prstGeom>
        </p:spPr>
        <p:txBody>
          <a:bodyPr lIns="92145" tIns="46074" rIns="92145" bIns="46074"/>
          <a:lstStyle/>
          <a:p>
            <a:pPr>
              <a:defRPr/>
            </a:pPr>
            <a:r>
              <a:rPr lang="en-US"/>
              <a:t>Secretary of State Corporation Division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>
          <a:xfrm>
            <a:off x="3" y="2"/>
            <a:ext cx="3038649" cy="465138"/>
          </a:xfrm>
          <a:prstGeom prst="rect">
            <a:avLst/>
          </a:prstGeom>
        </p:spPr>
        <p:txBody>
          <a:bodyPr lIns="92145" tIns="46074" rIns="92145" bIns="46074"/>
          <a:lstStyle/>
          <a:p>
            <a:pPr>
              <a:defRPr/>
            </a:pPr>
            <a:r>
              <a:rPr lang="en-US"/>
              <a:t>Oregon Notary Public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5439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44" y="4415790"/>
            <a:ext cx="5140112" cy="433779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lIns="93162" tIns="46581" rIns="93162" bIns="46581"/>
          <a:lstStyle/>
          <a:p>
            <a:pPr>
              <a:defRPr/>
            </a:pPr>
            <a:r>
              <a:rPr lang="en-US"/>
              <a:t>Secretary of State Corporation Division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lIns="93162" tIns="46581" rIns="93162" bIns="46581"/>
          <a:lstStyle/>
          <a:p>
            <a:pPr>
              <a:defRPr/>
            </a:pPr>
            <a:r>
              <a:rPr lang="en-US"/>
              <a:t>Oregon Notary Public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510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" y="8829676"/>
            <a:ext cx="3038649" cy="465138"/>
          </a:xfrm>
          <a:prstGeom prst="rect">
            <a:avLst/>
          </a:prstGeom>
        </p:spPr>
        <p:txBody>
          <a:bodyPr lIns="92145" tIns="46074" rIns="92145" bIns="46074"/>
          <a:lstStyle/>
          <a:p>
            <a:pPr>
              <a:defRPr/>
            </a:pPr>
            <a:r>
              <a:rPr lang="en-US"/>
              <a:t>Secretary of State Corporation Division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>
          <a:xfrm>
            <a:off x="3" y="2"/>
            <a:ext cx="3038649" cy="465138"/>
          </a:xfrm>
          <a:prstGeom prst="rect">
            <a:avLst/>
          </a:prstGeom>
        </p:spPr>
        <p:txBody>
          <a:bodyPr lIns="92145" tIns="46074" rIns="92145" bIns="46074"/>
          <a:lstStyle/>
          <a:p>
            <a:pPr>
              <a:defRPr/>
            </a:pPr>
            <a:r>
              <a:rPr lang="en-US"/>
              <a:t>Oregon Notary Public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674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704850"/>
            <a:ext cx="4632325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466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" y="8829676"/>
            <a:ext cx="3038649" cy="465138"/>
          </a:xfrm>
          <a:prstGeom prst="rect">
            <a:avLst/>
          </a:prstGeom>
        </p:spPr>
        <p:txBody>
          <a:bodyPr lIns="92145" tIns="46074" rIns="92145" bIns="46074"/>
          <a:lstStyle/>
          <a:p>
            <a:pPr>
              <a:defRPr/>
            </a:pPr>
            <a:r>
              <a:rPr lang="en-US"/>
              <a:t>Secretary of State Corporation Division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>
          <a:xfrm>
            <a:off x="3" y="2"/>
            <a:ext cx="3038649" cy="465138"/>
          </a:xfrm>
          <a:prstGeom prst="rect">
            <a:avLst/>
          </a:prstGeom>
        </p:spPr>
        <p:txBody>
          <a:bodyPr lIns="92145" tIns="46074" rIns="92145" bIns="46074"/>
          <a:lstStyle/>
          <a:p>
            <a:pPr>
              <a:defRPr/>
            </a:pPr>
            <a:r>
              <a:rPr lang="en-US"/>
              <a:t>Oregon Notary Public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0504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" y="8829676"/>
            <a:ext cx="3038649" cy="465138"/>
          </a:xfrm>
          <a:prstGeom prst="rect">
            <a:avLst/>
          </a:prstGeom>
        </p:spPr>
        <p:txBody>
          <a:bodyPr lIns="92145" tIns="46074" rIns="92145" bIns="46074"/>
          <a:lstStyle/>
          <a:p>
            <a:pPr>
              <a:defRPr/>
            </a:pPr>
            <a:r>
              <a:rPr lang="en-US"/>
              <a:t>Secretary of State Corporation Division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>
          <a:xfrm>
            <a:off x="3" y="2"/>
            <a:ext cx="3038649" cy="465138"/>
          </a:xfrm>
          <a:prstGeom prst="rect">
            <a:avLst/>
          </a:prstGeom>
        </p:spPr>
        <p:txBody>
          <a:bodyPr lIns="92145" tIns="46074" rIns="92145" bIns="46074"/>
          <a:lstStyle/>
          <a:p>
            <a:pPr>
              <a:defRPr/>
            </a:pPr>
            <a:r>
              <a:rPr lang="en-US"/>
              <a:t>Oregon Notary Public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9604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704850"/>
            <a:ext cx="4632325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489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704850"/>
            <a:ext cx="4632325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011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704850"/>
            <a:ext cx="4632325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07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704850"/>
            <a:ext cx="4632325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102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" y="8829676"/>
            <a:ext cx="3038649" cy="465138"/>
          </a:xfrm>
          <a:prstGeom prst="rect">
            <a:avLst/>
          </a:prstGeom>
        </p:spPr>
        <p:txBody>
          <a:bodyPr lIns="92143" tIns="46073" rIns="92143" bIns="46073"/>
          <a:lstStyle/>
          <a:p>
            <a:pPr>
              <a:defRPr/>
            </a:pPr>
            <a:r>
              <a:rPr lang="en-US"/>
              <a:t>Secretary of State Corporation Division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>
          <a:xfrm>
            <a:off x="4" y="3"/>
            <a:ext cx="3038649" cy="465138"/>
          </a:xfrm>
          <a:prstGeom prst="rect">
            <a:avLst/>
          </a:prstGeom>
        </p:spPr>
        <p:txBody>
          <a:bodyPr lIns="92143" tIns="46073" rIns="92143" bIns="46073"/>
          <a:lstStyle/>
          <a:p>
            <a:pPr>
              <a:defRPr/>
            </a:pPr>
            <a:r>
              <a:rPr lang="en-US"/>
              <a:t>Oregon Notary Public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011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704850"/>
            <a:ext cx="4632325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139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570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704850"/>
            <a:ext cx="4632325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464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704850"/>
            <a:ext cx="4632325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647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726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9267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704850"/>
            <a:ext cx="4632325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384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663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lIns="93162" tIns="46581" rIns="93162" bIns="46581"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Secretary of State Corporation Division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lIns="93162" tIns="46581" rIns="93162" bIns="46581"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Oregon Notary Public Seminar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24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07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" y="8829676"/>
            <a:ext cx="3038649" cy="465138"/>
          </a:xfrm>
          <a:prstGeom prst="rect">
            <a:avLst/>
          </a:prstGeom>
        </p:spPr>
        <p:txBody>
          <a:bodyPr lIns="92145" tIns="46074" rIns="92145" bIns="46074"/>
          <a:lstStyle/>
          <a:p>
            <a:pPr>
              <a:defRPr/>
            </a:pPr>
            <a:r>
              <a:rPr lang="en-US"/>
              <a:t>Secretary of State Corporation Division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>
          <a:xfrm>
            <a:off x="3" y="2"/>
            <a:ext cx="3038649" cy="465138"/>
          </a:xfrm>
          <a:prstGeom prst="rect">
            <a:avLst/>
          </a:prstGeom>
        </p:spPr>
        <p:txBody>
          <a:bodyPr lIns="92145" tIns="46074" rIns="92145" bIns="46074"/>
          <a:lstStyle/>
          <a:p>
            <a:pPr>
              <a:defRPr/>
            </a:pPr>
            <a:r>
              <a:rPr lang="en-US"/>
              <a:t>Oregon Notary Public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33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3048176" cy="472567"/>
          </a:xfrm>
          <a:prstGeom prst="rect">
            <a:avLst/>
          </a:prstGeom>
        </p:spPr>
        <p:txBody>
          <a:bodyPr lIns="93162" tIns="46581" rIns="93162" bIns="46581"/>
          <a:lstStyle/>
          <a:p>
            <a:pPr>
              <a:defRPr/>
            </a:pPr>
            <a:r>
              <a:rPr lang="en-US"/>
              <a:t>Oregon Notary Public Seminar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978774"/>
            <a:ext cx="3048176" cy="472567"/>
          </a:xfrm>
          <a:prstGeom prst="rect">
            <a:avLst/>
          </a:prstGeom>
        </p:spPr>
        <p:txBody>
          <a:bodyPr lIns="93162" tIns="46581" rIns="93162" bIns="46581"/>
          <a:lstStyle/>
          <a:p>
            <a:pPr>
              <a:defRPr/>
            </a:pPr>
            <a:r>
              <a:rPr lang="en-US"/>
              <a:t>Secretary of State Corporation 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19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8978774"/>
            <a:ext cx="3048176" cy="472567"/>
          </a:xfrm>
          <a:prstGeom prst="rect">
            <a:avLst/>
          </a:prstGeom>
        </p:spPr>
        <p:txBody>
          <a:bodyPr lIns="93162" tIns="46581" rIns="93162" bIns="46581"/>
          <a:lstStyle/>
          <a:p>
            <a:pPr>
              <a:defRPr/>
            </a:pPr>
            <a:r>
              <a:rPr lang="en-US"/>
              <a:t>Secretary of State Corporation Division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>
          <a:xfrm>
            <a:off x="0" y="1"/>
            <a:ext cx="3048176" cy="472567"/>
          </a:xfrm>
          <a:prstGeom prst="rect">
            <a:avLst/>
          </a:prstGeom>
        </p:spPr>
        <p:txBody>
          <a:bodyPr lIns="93162" tIns="46581" rIns="93162" bIns="46581"/>
          <a:lstStyle/>
          <a:p>
            <a:pPr>
              <a:defRPr/>
            </a:pPr>
            <a:r>
              <a:rPr lang="en-US"/>
              <a:t>Oregon Notary Public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065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" y="8829676"/>
            <a:ext cx="3038649" cy="465138"/>
          </a:xfrm>
          <a:prstGeom prst="rect">
            <a:avLst/>
          </a:prstGeom>
        </p:spPr>
        <p:txBody>
          <a:bodyPr lIns="92145" tIns="46074" rIns="92145" bIns="46074"/>
          <a:lstStyle/>
          <a:p>
            <a:pPr>
              <a:defRPr/>
            </a:pPr>
            <a:r>
              <a:rPr lang="en-US"/>
              <a:t>Secretary of State Corporation Division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>
          <a:xfrm>
            <a:off x="3" y="2"/>
            <a:ext cx="3038649" cy="465138"/>
          </a:xfrm>
          <a:prstGeom prst="rect">
            <a:avLst/>
          </a:prstGeom>
        </p:spPr>
        <p:txBody>
          <a:bodyPr lIns="92145" tIns="46074" rIns="92145" bIns="46074"/>
          <a:lstStyle/>
          <a:p>
            <a:pPr>
              <a:defRPr/>
            </a:pPr>
            <a:r>
              <a:rPr lang="en-US"/>
              <a:t>Oregon Notary Public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972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B0753-283B-4878-B852-5371408421B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833910-3EF4-4D78-B13C-BE70B2AAF5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52863" y="2719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sz="2400" dirty="0">
              <a:solidFill>
                <a:prstClr val="whit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81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8/1/2023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5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8/1/2023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1870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8/1/2023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35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8/1/2023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2434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8/1/2023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45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E2A5E-8CDA-449C-B437-61DBC90DC24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0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C8202-27D8-4046-80AC-450B3BB7E16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74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362200"/>
            <a:ext cx="3924300" cy="3733800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FC54-9666-4BF9-999C-72FEB2FFBF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7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6FE45-A07A-4D63-B236-145BD7AD48C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3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CC085-6676-483B-A433-FB40E04E195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7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43861-CED1-451A-8AC1-CE5CDF65DDA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E1816-F794-4096-9273-A676A840DCD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9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FDD73-F7B5-4208-8926-498648EA39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CC36A-A3EC-42A0-AB4E-E29A1A01D6D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4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FF173-6B98-47FD-9DAA-0C046BA03C4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42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1E801-28EC-4233-B1B7-38BB8ED1323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95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8/1/2023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9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  <p:sldLayoutId id="214748396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egon.gov/dhs/abus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.docx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jpeg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1.docx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sos.oregon.gov/business/Pages/resources-aids-notarization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237"/>
            <a:ext cx="8229600" cy="4830763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2400"/>
              </a:spcBef>
              <a:buFont typeface="Wingdings" pitchFamily="2" charset="2"/>
              <a:buNone/>
            </a:pP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Secretary of State </a:t>
            </a:r>
          </a:p>
          <a:p>
            <a:pPr algn="ctr">
              <a:buFont typeface="Wingdings" pitchFamily="2" charset="2"/>
              <a:buNone/>
            </a:pP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Corporation Division</a:t>
            </a:r>
          </a:p>
          <a:p>
            <a:pPr algn="ctr">
              <a:buFont typeface="Wingdings" pitchFamily="2" charset="2"/>
              <a:buNone/>
            </a:pPr>
            <a:endParaRPr lang="en-US" sz="4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3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Basics Notary Presentation</a:t>
            </a:r>
            <a:endParaRPr lang="en-US" sz="3500" b="1" dirty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en-US" sz="1800" b="1" dirty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b="1" dirty="0">
                <a:solidFill>
                  <a:srgbClr val="00B0F0"/>
                </a:solidFill>
                <a:latin typeface="Times New Roman" pitchFamily="18" charset="0"/>
              </a:rPr>
              <a:t>CorporationDivision.SOS@sos.oregon.gov</a:t>
            </a:r>
          </a:p>
          <a:p>
            <a:pPr algn="ctr">
              <a:buFont typeface="Wingdings" pitchFamily="2" charset="2"/>
              <a:buNone/>
            </a:pPr>
            <a:endParaRPr lang="en-US" sz="1800" b="1" dirty="0">
              <a:noFill/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b="1" u="sng" dirty="0">
                <a:solidFill>
                  <a:srgbClr val="0070C0"/>
                </a:solidFill>
                <a:latin typeface="Times New Roman" pitchFamily="18" charset="0"/>
              </a:rPr>
              <a:t>sos.oregon.gov/business</a:t>
            </a:r>
          </a:p>
          <a:p>
            <a:pPr algn="ctr">
              <a:buFont typeface="Wingdings" pitchFamily="2" charset="2"/>
              <a:buNone/>
            </a:pPr>
            <a:endParaRPr lang="en-US" b="1" u="sng" dirty="0">
              <a:latin typeface="Times New Roman" pitchFamily="18" charset="0"/>
            </a:endParaRPr>
          </a:p>
          <a:p>
            <a:pPr algn="ctr"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(503) 986-2200</a:t>
            </a:r>
          </a:p>
          <a:p>
            <a:pPr algn="ctr">
              <a:buFont typeface="Wingdings" pitchFamily="2" charset="2"/>
              <a:buNone/>
            </a:pPr>
            <a:endParaRPr lang="en-US" sz="1800" b="1" u="sng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en-US" b="1" dirty="0">
              <a:solidFill>
                <a:srgbClr val="002060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5755241"/>
            <a:ext cx="64008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0070C0"/>
                </a:solidFill>
                <a:latin typeface="Tahoma" pitchFamily="34" charset="0"/>
              </a:rPr>
              <a:t>NotarySeminar.SOS@sos.Oregon.gov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3152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Responsibilities to the Secretary of State’s Office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6163"/>
            <a:ext cx="8229600" cy="3779837"/>
          </a:xfrm>
        </p:spPr>
        <p:txBody>
          <a:bodyPr>
            <a:normAutofit/>
          </a:bodyPr>
          <a:lstStyle/>
          <a:p>
            <a:r>
              <a:rPr lang="en-US" dirty="0"/>
              <a:t>Tell us about changes, such as:</a:t>
            </a:r>
          </a:p>
          <a:p>
            <a:pPr lvl="2"/>
            <a:r>
              <a:rPr lang="en-US" dirty="0"/>
              <a:t>Name – 30 days</a:t>
            </a:r>
          </a:p>
          <a:p>
            <a:pPr lvl="2"/>
            <a:r>
              <a:rPr lang="en-US" dirty="0"/>
              <a:t>Address – 30 days</a:t>
            </a:r>
          </a:p>
          <a:p>
            <a:pPr lvl="2"/>
            <a:r>
              <a:rPr lang="en-US" dirty="0"/>
              <a:t>Lost/stolen stamp and journal – </a:t>
            </a:r>
            <a:r>
              <a:rPr lang="en-US" b="1" dirty="0"/>
              <a:t>10</a:t>
            </a:r>
            <a:r>
              <a:rPr lang="en-US" dirty="0"/>
              <a:t> days</a:t>
            </a:r>
          </a:p>
          <a:p>
            <a:pPr lvl="2"/>
            <a:r>
              <a:rPr lang="en-US" dirty="0"/>
              <a:t>Resigning your commission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Forms available on SOS website:</a:t>
            </a:r>
          </a:p>
          <a:p>
            <a:pPr lvl="1"/>
            <a:r>
              <a:rPr lang="en-US" dirty="0"/>
              <a:t>https://sos.oregon.gov/business/Pages/notary-public-forms.aspx</a:t>
            </a:r>
          </a:p>
          <a:p>
            <a:pPr marL="39319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09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Responsibilities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914400" y="2619375"/>
            <a:ext cx="7696200" cy="2308225"/>
          </a:xfrm>
          <a:prstGeom prst="rect">
            <a:avLst/>
          </a:prstGeom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tx1"/>
                </a:solidFill>
              </a:rPr>
              <a:t>A notary public is responsible for knowing and understanding Oregon laws and administrative rules relating to notaries.  </a:t>
            </a:r>
          </a:p>
        </p:txBody>
      </p:sp>
    </p:spTree>
    <p:extLst>
      <p:ext uri="{BB962C8B-B14F-4D97-AF65-F5344CB8AC3E}">
        <p14:creationId xmlns:p14="http://schemas.microsoft.com/office/powerpoint/2010/main" val="187813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Reasonable Care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752600"/>
          <a:ext cx="8915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012E8B-356D-4728-B073-8107883A2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A00361-C6B8-4984-B3E9-1F51DFA87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B6BCB4-9981-403C-BAD6-069F8B922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2AA140-5CD7-49A6-AF61-636A75090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Misconduct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2286000"/>
          <a:ext cx="8001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A3D1DA-16C7-44D9-B169-D736D9D7D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DD80E1-3564-468A-9FE9-B5D380EF0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B98B38-A388-4E4F-9C62-4E3E1243E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1C6B31-1957-42D4-8D19-5E65F472B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32170-5F60-4027-AE0B-622165CC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62000"/>
          </a:xfrm>
        </p:spPr>
        <p:txBody>
          <a:bodyPr>
            <a:normAutofit/>
          </a:bodyPr>
          <a:lstStyle/>
          <a:p>
            <a:r>
              <a:rPr lang="en-US" sz="3200" dirty="0"/>
              <a:t>Notary Public vs. </a:t>
            </a:r>
            <a:r>
              <a:rPr lang="en-US" sz="3200" dirty="0" err="1"/>
              <a:t>Notario</a:t>
            </a:r>
            <a:r>
              <a:rPr lang="en-US" sz="3200" dirty="0"/>
              <a:t> </a:t>
            </a:r>
            <a:r>
              <a:rPr lang="en-US" sz="3200" dirty="0" err="1"/>
              <a:t>Publico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D3D70-4507-4A54-B7AE-B85390ABE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55" y="1488613"/>
            <a:ext cx="3581400" cy="38807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Notary Public is usually not a lawyer</a:t>
            </a:r>
          </a:p>
          <a:p>
            <a:r>
              <a:rPr lang="en-US" dirty="0"/>
              <a:t>An Oregon Notary Public may:</a:t>
            </a:r>
          </a:p>
          <a:p>
            <a:pPr lvl="1"/>
            <a:r>
              <a:rPr lang="en-US" dirty="0"/>
              <a:t>Take acknowledgements</a:t>
            </a:r>
          </a:p>
          <a:p>
            <a:pPr lvl="1"/>
            <a:r>
              <a:rPr lang="en-US" dirty="0"/>
              <a:t>Administer oaths</a:t>
            </a:r>
          </a:p>
          <a:p>
            <a:pPr lvl="1"/>
            <a:r>
              <a:rPr lang="en-US" dirty="0"/>
              <a:t>Witness signatures</a:t>
            </a:r>
          </a:p>
          <a:p>
            <a:pPr lvl="1"/>
            <a:r>
              <a:rPr lang="en-US" dirty="0"/>
              <a:t>Certify copies of documents not recordable in public records</a:t>
            </a:r>
          </a:p>
          <a:p>
            <a:pPr lvl="1"/>
            <a:r>
              <a:rPr lang="en-US" dirty="0"/>
              <a:t>Verify a signer’s willingness and capacity to sign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ECC804-0235-4181-8A13-B132638DDC37}"/>
              </a:ext>
            </a:extLst>
          </p:cNvPr>
          <p:cNvSpPr txBox="1"/>
          <p:nvPr/>
        </p:nvSpPr>
        <p:spPr>
          <a:xfrm>
            <a:off x="3886200" y="1412413"/>
            <a:ext cx="3581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A </a:t>
            </a:r>
            <a:r>
              <a:rPr lang="en-US" dirty="0" err="1"/>
              <a:t>Notario</a:t>
            </a:r>
            <a:r>
              <a:rPr lang="en-US" dirty="0"/>
              <a:t> </a:t>
            </a:r>
            <a:r>
              <a:rPr lang="en-US" dirty="0" err="1"/>
              <a:t>Publico</a:t>
            </a:r>
            <a:r>
              <a:rPr lang="en-US" dirty="0"/>
              <a:t> must be a lawyer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A </a:t>
            </a:r>
            <a:r>
              <a:rPr lang="en-US" dirty="0" err="1"/>
              <a:t>Notario</a:t>
            </a:r>
            <a:r>
              <a:rPr lang="en-US" dirty="0"/>
              <a:t> </a:t>
            </a:r>
            <a:r>
              <a:rPr lang="en-US" dirty="0" err="1"/>
              <a:t>Publico</a:t>
            </a:r>
            <a:r>
              <a:rPr lang="en-US" dirty="0"/>
              <a:t> may: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Be an arbitrator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Be a mediator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Issue judicial opinions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Intervene in judicial proceedings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Ensure that documents such as bylaws of companies, wills, deeds, powers of attorney, real estate purchase and establishments of trust conform to the law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Ensure payment of taxes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188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0C84C-C9FE-471B-AFB1-8BD749BD5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Revocation of Your Commission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131A9-4E76-44C7-85A3-0E072C5A5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Commission of a disqualifying crime</a:t>
            </a:r>
          </a:p>
          <a:p>
            <a:r>
              <a:rPr lang="en-US" dirty="0"/>
              <a:t>Misuse of your powers as a Notary</a:t>
            </a:r>
          </a:p>
        </p:txBody>
      </p:sp>
    </p:spTree>
    <p:extLst>
      <p:ext uri="{BB962C8B-B14F-4D97-AF65-F5344CB8AC3E}">
        <p14:creationId xmlns:p14="http://schemas.microsoft.com/office/powerpoint/2010/main" val="3803172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5E747A-AD49-4574-AE86-D748896D8951}"/>
              </a:ext>
            </a:extLst>
          </p:cNvPr>
          <p:cNvSpPr txBox="1">
            <a:spLocks/>
          </p:cNvSpPr>
          <p:nvPr/>
        </p:nvSpPr>
        <p:spPr>
          <a:xfrm>
            <a:off x="381000" y="990600"/>
            <a:ext cx="7848600" cy="54864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en-US" sz="3000" b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Notarizing at Work: Employer Notarization Policy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Tx/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Notary Public Guide,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Chapter 2)</a:t>
            </a:r>
          </a:p>
          <a:p>
            <a:pPr fontAlgn="auto">
              <a:spcAft>
                <a:spcPts val="0"/>
              </a:spcAft>
              <a:buFontTx/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Aft>
                <a:spcPts val="0"/>
              </a:spcAft>
              <a:buFont typeface="Arial" charset="0"/>
              <a:buChar char="•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What times the notary will be available.</a:t>
            </a:r>
          </a:p>
          <a:p>
            <a:pPr lvl="1" fontAlgn="auto">
              <a:spcAft>
                <a:spcPts val="0"/>
              </a:spcAft>
              <a:buFont typeface="Arial" charset="0"/>
              <a:buChar char="•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What types of documents.</a:t>
            </a:r>
          </a:p>
          <a:p>
            <a:pPr lvl="1" fontAlgn="auto">
              <a:spcAft>
                <a:spcPts val="0"/>
              </a:spcAft>
              <a:buFont typeface="Arial" charset="0"/>
              <a:buChar char="•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What fees, if any, and where posted.</a:t>
            </a:r>
          </a:p>
          <a:p>
            <a:pPr lvl="1" fontAlgn="auto">
              <a:spcAft>
                <a:spcPts val="0"/>
              </a:spcAft>
              <a:buFont typeface="Arial" charset="0"/>
              <a:buChar char="•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Responsibility and procedures for renewal.</a:t>
            </a:r>
          </a:p>
          <a:p>
            <a:pPr lvl="1" fontAlgn="auto">
              <a:spcAft>
                <a:spcPts val="0"/>
              </a:spcAft>
              <a:buFont typeface="Arial" charset="0"/>
              <a:buChar char="•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Notarization for colleagues on work premises.</a:t>
            </a:r>
          </a:p>
          <a:p>
            <a:pPr lvl="1" fontAlgn="auto">
              <a:spcAft>
                <a:spcPts val="0"/>
              </a:spcAft>
              <a:buFont typeface="Arial" charset="0"/>
              <a:buChar char="•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Security &amp; disposition of journal &amp; stamp.</a:t>
            </a:r>
          </a:p>
          <a:p>
            <a:pPr lvl="1" fontAlgn="auto">
              <a:spcAft>
                <a:spcPts val="0"/>
              </a:spcAft>
              <a:buFont typeface="Arial" charset="0"/>
              <a:buChar char="•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Any liability coverage under employer’s insurance.</a:t>
            </a:r>
          </a:p>
          <a:p>
            <a:pPr lvl="1" fontAlgn="auto">
              <a:spcAft>
                <a:spcPts val="0"/>
              </a:spcAft>
              <a:buFont typeface="Wingdings 2"/>
              <a:buNone/>
            </a:pP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Aft>
                <a:spcPts val="0"/>
              </a:spcAft>
              <a:buFont typeface="Wingdings 2"/>
              <a:buNone/>
            </a:pP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Employer can not control notarizations done after work hours.</a:t>
            </a:r>
          </a:p>
        </p:txBody>
      </p:sp>
    </p:spTree>
    <p:extLst>
      <p:ext uri="{BB962C8B-B14F-4D97-AF65-F5344CB8AC3E}">
        <p14:creationId xmlns:p14="http://schemas.microsoft.com/office/powerpoint/2010/main" val="3005564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/>
          <a:lstStyle/>
          <a:p>
            <a:r>
              <a:rPr lang="en-US" dirty="0"/>
              <a:t>    Notary Fees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295400" y="1447800"/>
          <a:ext cx="71628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BB18C0-5D01-468D-A6E7-F137BCE30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C502AC-C208-4FFD-9BEF-F80636499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2A7F10-0176-41A5-AFA3-4610B562E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87FAB8-5BA0-4897-A34C-4AE608119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Proper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7880"/>
            <a:ext cx="8382000" cy="339852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Clr>
                <a:srgbClr val="7030A0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Review the Document</a:t>
            </a:r>
          </a:p>
          <a:p>
            <a:pPr marL="514350" indent="-514350">
              <a:lnSpc>
                <a:spcPct val="150000"/>
              </a:lnSpc>
              <a:buClr>
                <a:srgbClr val="7030A0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Identify the Signer</a:t>
            </a:r>
          </a:p>
          <a:p>
            <a:pPr marL="514350" indent="-514350">
              <a:lnSpc>
                <a:spcPct val="150000"/>
              </a:lnSpc>
              <a:buClr>
                <a:srgbClr val="7030A0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Be Assured of Willingness and Competence/Capacity</a:t>
            </a:r>
          </a:p>
          <a:p>
            <a:pPr marL="514350" indent="-514350">
              <a:lnSpc>
                <a:spcPct val="150000"/>
              </a:lnSpc>
              <a:buClr>
                <a:srgbClr val="7030A0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Complete the Journal </a:t>
            </a:r>
          </a:p>
          <a:p>
            <a:pPr marL="514350" indent="-514350">
              <a:lnSpc>
                <a:spcPct val="150000"/>
              </a:lnSpc>
              <a:buClr>
                <a:srgbClr val="7030A0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Complete the Certificate</a:t>
            </a:r>
          </a:p>
        </p:txBody>
      </p:sp>
    </p:spTree>
    <p:extLst>
      <p:ext uri="{BB962C8B-B14F-4D97-AF65-F5344CB8AC3E}">
        <p14:creationId xmlns:p14="http://schemas.microsoft.com/office/powerpoint/2010/main" val="394615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Look at the Document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491291"/>
              </p:ext>
            </p:extLst>
          </p:nvPr>
        </p:nvGraphicFramePr>
        <p:xfrm>
          <a:off x="304800" y="1981200"/>
          <a:ext cx="8610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289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B37DCA-A4EE-484E-B958-8BFC776E8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BDB37DCA-A4EE-484E-B958-8BFC776E8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BDB37DCA-A4EE-484E-B958-8BFC776E8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7906AA-D04D-4EC1-83EA-B4612CB18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277906AA-D04D-4EC1-83EA-B4612CB18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277906AA-D04D-4EC1-83EA-B4612CB18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A19522-2F75-4723-B717-3861B29C8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D0A19522-2F75-4723-B717-3861B29C8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D0A19522-2F75-4723-B717-3861B29C8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28D5B1-7D2D-4F04-8A60-58E6EDBD6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628D5B1-7D2D-4F04-8A60-58E6EDBD6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C628D5B1-7D2D-4F04-8A60-58E6EDBD6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AADD30-ABE4-45AD-82ED-C12344F18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E3AADD30-ABE4-45AD-82ED-C12344F18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E3AADD30-ABE4-45AD-82ED-C12344F18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020D5D7-B890-AB34-5BCA-27DEB4A9D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771" y="381000"/>
            <a:ext cx="5551103" cy="6096000"/>
          </a:xfrm>
        </p:spPr>
      </p:pic>
    </p:spTree>
    <p:extLst>
      <p:ext uri="{BB962C8B-B14F-4D97-AF65-F5344CB8AC3E}">
        <p14:creationId xmlns:p14="http://schemas.microsoft.com/office/powerpoint/2010/main" val="4251730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Identify the Signer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286000"/>
            <a:ext cx="7162800" cy="3276600"/>
          </a:xfr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000" b="1" dirty="0"/>
              <a:t>Personal Knowledge</a:t>
            </a:r>
          </a:p>
          <a:p>
            <a:pPr>
              <a:buNone/>
            </a:pPr>
            <a:endParaRPr lang="en-US" sz="3000" b="1" dirty="0"/>
          </a:p>
          <a:p>
            <a:pPr>
              <a:buFont typeface="Wingdings" pitchFamily="2" charset="2"/>
              <a:buChar char="Ø"/>
            </a:pPr>
            <a:r>
              <a:rPr lang="en-US" sz="3000" b="1" dirty="0"/>
              <a:t>Credible Witness</a:t>
            </a:r>
          </a:p>
          <a:p>
            <a:pPr>
              <a:buFont typeface="Wingdings" pitchFamily="2" charset="2"/>
              <a:buChar char="Ø"/>
            </a:pPr>
            <a:endParaRPr lang="en-US" sz="3000" b="1" dirty="0"/>
          </a:p>
          <a:p>
            <a:pPr>
              <a:buFont typeface="Wingdings" pitchFamily="2" charset="2"/>
              <a:buChar char="Ø"/>
            </a:pPr>
            <a:r>
              <a:rPr lang="en-US" sz="3000" b="1" dirty="0"/>
              <a:t>Identification Documents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Credible Witness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447800"/>
          </a:xfrm>
        </p:spPr>
        <p:txBody>
          <a:bodyPr/>
          <a:lstStyle/>
          <a:p>
            <a:r>
              <a:rPr lang="en-US" dirty="0"/>
              <a:t>Witness identifies </a:t>
            </a:r>
            <a:r>
              <a:rPr lang="en-US" b="1" dirty="0"/>
              <a:t>Signer</a:t>
            </a:r>
          </a:p>
          <a:p>
            <a:r>
              <a:rPr lang="en-US" dirty="0"/>
              <a:t>Notary identifies </a:t>
            </a:r>
            <a:r>
              <a:rPr lang="en-US" b="1" dirty="0"/>
              <a:t>Witness</a:t>
            </a:r>
            <a:r>
              <a:rPr lang="en-US" dirty="0"/>
              <a:t> – ID or knowledge</a:t>
            </a:r>
          </a:p>
          <a:p>
            <a:r>
              <a:rPr lang="en-US" dirty="0"/>
              <a:t>Witness is credible through </a:t>
            </a:r>
            <a:r>
              <a:rPr lang="en-US" b="1" dirty="0"/>
              <a:t>Oath</a:t>
            </a:r>
          </a:p>
        </p:txBody>
      </p:sp>
      <p:pic>
        <p:nvPicPr>
          <p:cNvPr id="188420" name="Picture 4" descr="Image result for notary oa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62400"/>
            <a:ext cx="2619375" cy="1743076"/>
          </a:xfrm>
          <a:prstGeom prst="rect">
            <a:avLst/>
          </a:prstGeom>
          <a:noFill/>
        </p:spPr>
      </p:pic>
      <p:sp>
        <p:nvSpPr>
          <p:cNvPr id="6" name="Rectangular Callout 5"/>
          <p:cNvSpPr/>
          <p:nvPr/>
        </p:nvSpPr>
        <p:spPr>
          <a:xfrm>
            <a:off x="4191000" y="3581400"/>
            <a:ext cx="4419600" cy="2895600"/>
          </a:xfrm>
          <a:prstGeom prst="wedgeRectCallout">
            <a:avLst>
              <a:gd name="adj1" fmla="val -69820"/>
              <a:gd name="adj2" fmla="val -354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67200" y="3657600"/>
            <a:ext cx="426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Do you solemnly (swear)(affirm), under penalties of perjury,</a:t>
            </a:r>
          </a:p>
          <a:p>
            <a:r>
              <a:rPr lang="en-US" sz="2000" dirty="0"/>
              <a:t>that you personally know this person as _____________________</a:t>
            </a:r>
            <a:r>
              <a:rPr lang="en-US" sz="2000" i="1" dirty="0"/>
              <a:t>,</a:t>
            </a:r>
          </a:p>
          <a:p>
            <a:r>
              <a:rPr lang="en-US" sz="2000" dirty="0"/>
              <a:t>that he/she is the person named in the document, and</a:t>
            </a:r>
          </a:p>
          <a:p>
            <a:r>
              <a:rPr lang="en-US" sz="2000" dirty="0"/>
              <a:t>that you have no financial interest in and are not a party to this transaction (</a:t>
            </a:r>
            <a:r>
              <a:rPr lang="en-US" sz="2000" i="1" dirty="0"/>
              <a:t>so help you, God)</a:t>
            </a:r>
            <a:r>
              <a:rPr lang="en-US" sz="2000" dirty="0"/>
              <a:t>?</a:t>
            </a:r>
            <a:endParaRPr 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9334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</a:rPr>
              <a:t>Identification Documents </a:t>
            </a:r>
            <a:br>
              <a:rPr lang="en-US" sz="3600" dirty="0">
                <a:latin typeface="Times New Roman" pitchFamily="18" charset="0"/>
              </a:rPr>
            </a:br>
            <a:r>
              <a:rPr lang="en-US" sz="2700" dirty="0">
                <a:latin typeface="Times New Roman" pitchFamily="18" charset="0"/>
              </a:rPr>
              <a:t>Can be expired up to 3 years before date of notarization</a:t>
            </a:r>
            <a:r>
              <a:rPr lang="en-US" sz="3600" dirty="0">
                <a:latin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</a:rPr>
            </a:br>
            <a:endParaRPr lang="en-US" dirty="0">
              <a:latin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93568351"/>
              </p:ext>
            </p:extLst>
          </p:nvPr>
        </p:nvGraphicFramePr>
        <p:xfrm>
          <a:off x="304800" y="1905000"/>
          <a:ext cx="7848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F66015-1A5E-4879-B85F-54D338736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8D0FD6-1A11-4D41-B9FE-091CF1922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2DD896-DB94-4C69-8046-E8CA351CD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D5ABA2-264A-4520-AA2D-6C0B4079A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637C66-FE6A-48A2-A939-BD3DA4F1B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6AD79D-4EAD-436C-85CC-BCEFB2964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6FC6F8-F493-440F-9BCB-1B1FAD8BC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F354F0-B2E2-4D9F-BBCA-EB10EBFA0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B0918E-98FA-4DB0-BF87-284A29B7B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5DBCB7-1599-46F0-960C-5D21EDF2A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4F1483-5387-4835-A422-D6469975C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0F6A42-B226-4B9D-97EA-37BABF0A9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85800" y="2514600"/>
            <a:ext cx="7543800" cy="28956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3124200"/>
            <a:ext cx="5562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prstClr val="white"/>
                </a:solidFill>
                <a:latin typeface="+mn-lt"/>
              </a:rPr>
              <a:t>Be assured of the Signer’s </a:t>
            </a:r>
            <a:r>
              <a:rPr lang="en-US" sz="3000" b="1" i="1" dirty="0">
                <a:solidFill>
                  <a:prstClr val="white"/>
                </a:solidFill>
                <a:latin typeface="+mn-lt"/>
              </a:rPr>
              <a:t>Willingness</a:t>
            </a:r>
            <a:r>
              <a:rPr lang="en-US" sz="3000" b="1" dirty="0">
                <a:solidFill>
                  <a:prstClr val="white"/>
                </a:solidFill>
                <a:latin typeface="+mn-lt"/>
              </a:rPr>
              <a:t> and </a:t>
            </a:r>
            <a:r>
              <a:rPr lang="en-US" sz="3000" b="1" i="1" dirty="0">
                <a:solidFill>
                  <a:prstClr val="white"/>
                </a:solidFill>
                <a:latin typeface="+mn-lt"/>
              </a:rPr>
              <a:t>Awareness</a:t>
            </a:r>
            <a:r>
              <a:rPr lang="en-US" sz="3000" b="1" dirty="0">
                <a:solidFill>
                  <a:prstClr val="white"/>
                </a:solidFill>
                <a:latin typeface="+mn-lt"/>
              </a:rPr>
              <a:t> of What is Being Signed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Financial Exploitation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83820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en-US" u="sng" dirty="0"/>
              <a:t>What is it?</a:t>
            </a:r>
          </a:p>
          <a:p>
            <a:pPr lvl="1">
              <a:lnSpc>
                <a:spcPct val="120000"/>
              </a:lnSpc>
              <a:buClr>
                <a:srgbClr val="0070C0"/>
              </a:buClr>
              <a:buSzPct val="100000"/>
              <a:buNone/>
            </a:pPr>
            <a:r>
              <a:rPr lang="en-US" i="1" dirty="0"/>
              <a:t>Improper use of another’s resources for personal gain: </a:t>
            </a:r>
            <a:r>
              <a:rPr lang="en-US" dirty="0"/>
              <a:t>using card w/o permission; draining accounts, taking property, skimming off transactions, stealing meds.</a:t>
            </a:r>
          </a:p>
          <a:p>
            <a:pPr>
              <a:lnSpc>
                <a:spcPct val="200000"/>
              </a:lnSpc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en-US" u="sng" dirty="0"/>
              <a:t>How does it happen?</a:t>
            </a:r>
          </a:p>
          <a:p>
            <a:pPr lvl="1">
              <a:lnSpc>
                <a:spcPct val="120000"/>
              </a:lnSpc>
              <a:buClr>
                <a:srgbClr val="0070C0"/>
              </a:buClr>
              <a:buSzPct val="100000"/>
              <a:buFont typeface="Wingdings" pitchFamily="2" charset="2"/>
              <a:buChar char="v"/>
            </a:pPr>
            <a:r>
              <a:rPr lang="en-US" dirty="0"/>
              <a:t>Without consent/knowledge; </a:t>
            </a:r>
          </a:p>
          <a:p>
            <a:pPr lvl="1">
              <a:lnSpc>
                <a:spcPct val="120000"/>
              </a:lnSpc>
              <a:buClr>
                <a:srgbClr val="0070C0"/>
              </a:buClr>
              <a:buSzPct val="100000"/>
              <a:buFont typeface="Wingdings" pitchFamily="2" charset="2"/>
              <a:buChar char="v"/>
            </a:pPr>
            <a:r>
              <a:rPr lang="en-US" dirty="0"/>
              <a:t>Trickery, intimidation or influence; </a:t>
            </a:r>
          </a:p>
          <a:p>
            <a:pPr lvl="1">
              <a:lnSpc>
                <a:spcPct val="120000"/>
              </a:lnSpc>
              <a:buClr>
                <a:srgbClr val="0070C0"/>
              </a:buClr>
              <a:buSzPct val="100000"/>
              <a:buFont typeface="Wingdings" pitchFamily="2" charset="2"/>
              <a:buChar char="v"/>
            </a:pPr>
            <a:r>
              <a:rPr lang="en-US" dirty="0"/>
              <a:t>Impairment prevents assent.</a:t>
            </a:r>
          </a:p>
          <a:p>
            <a:pPr>
              <a:lnSpc>
                <a:spcPct val="200000"/>
              </a:lnSpc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en-US" u="sng" dirty="0"/>
              <a:t>What can we do?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v"/>
            </a:pPr>
            <a:r>
              <a:rPr lang="en-US" b="1" dirty="0"/>
              <a:t>Be on guard:</a:t>
            </a:r>
            <a:r>
              <a:rPr lang="en-US" dirty="0"/>
              <a:t> $ docs; situations; warning signs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v"/>
            </a:pPr>
            <a:r>
              <a:rPr lang="en-US" b="1" dirty="0"/>
              <a:t>Control the procedure: </a:t>
            </a:r>
            <a:r>
              <a:rPr lang="en-US" dirty="0"/>
              <a:t>talk to the signer -  alone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v"/>
            </a:pPr>
            <a:r>
              <a:rPr lang="en-US" b="1" dirty="0"/>
              <a:t>Report concerns: </a:t>
            </a:r>
            <a:r>
              <a:rPr lang="en-US" dirty="0"/>
              <a:t>Office of Training, Investigations, and Safety (OTIS) or county APD; 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v"/>
            </a:pPr>
            <a:r>
              <a:rPr lang="en-US" b="1" dirty="0"/>
              <a:t>Call</a:t>
            </a:r>
            <a:r>
              <a:rPr lang="en-US" dirty="0"/>
              <a:t> </a:t>
            </a:r>
            <a:r>
              <a:rPr lang="en-US" b="1" dirty="0"/>
              <a:t>1-855-503-SAFE</a:t>
            </a:r>
            <a:r>
              <a:rPr lang="en-US" dirty="0"/>
              <a:t> (7233)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v"/>
            </a:pPr>
            <a:r>
              <a:rPr lang="en-US" dirty="0"/>
              <a:t>Or click on </a:t>
            </a:r>
            <a:r>
              <a:rPr lang="en-US" u="sng" dirty="0">
                <a:solidFill>
                  <a:srgbClr val="7030A0"/>
                </a:solidFill>
                <a:hlinkClick r:id="rId3"/>
              </a:rPr>
              <a:t>www.oregon.gov/dhs/abuse</a:t>
            </a:r>
            <a:endParaRPr lang="en-US" u="sng" dirty="0">
              <a:solidFill>
                <a:srgbClr val="7030A0"/>
              </a:solidFill>
            </a:endParaRPr>
          </a:p>
          <a:p>
            <a:pPr lvl="1">
              <a:buClr>
                <a:srgbClr val="0070C0"/>
              </a:buClr>
              <a:buFont typeface="Wingdings" pitchFamily="2" charset="2"/>
              <a:buChar char="v"/>
            </a:pPr>
            <a:r>
              <a:rPr lang="en-US" dirty="0"/>
              <a:t>For more info on preventing elder financial exploitation: </a:t>
            </a:r>
            <a:r>
              <a:rPr lang="en-US" u="sng" dirty="0">
                <a:solidFill>
                  <a:srgbClr val="7030A0"/>
                </a:solidFill>
              </a:rPr>
              <a:t>www.oregonbankers.com/preventing-elder-financial-exploitation-toolkit.html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Image Placeholder 4"/>
          <p:cNvPicPr>
            <a:picLocks noGrp="1" noChangeAspect="1"/>
          </p:cNvPicPr>
          <p:nvPr>
            <p:ph type="clipArt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21400"/>
            <a:ext cx="3924300" cy="161539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6091" y="2895600"/>
            <a:ext cx="3924300" cy="914400"/>
          </a:xfrm>
          <a:ln>
            <a:noFill/>
          </a:ln>
        </p:spPr>
        <p:txBody>
          <a:bodyPr>
            <a:noAutofit/>
            <a:scene3d>
              <a:camera prst="orthographicFront"/>
              <a:lightRig rig="morning" dir="t"/>
            </a:scene3d>
            <a:sp3d contourW="38100">
              <a:bevelB w="0" h="0"/>
            </a:sp3d>
          </a:bodyPr>
          <a:lstStyle/>
          <a:p>
            <a:pPr marL="0" indent="0" algn="ctr">
              <a:buNone/>
            </a:pPr>
            <a:r>
              <a:rPr lang="en-US" sz="4400" dirty="0">
                <a:ln cmpd="sng">
                  <a:solidFill>
                    <a:schemeClr val="tx1"/>
                  </a:solidFill>
                </a:ln>
                <a:solidFill>
                  <a:srgbClr val="00B0F0"/>
                </a:solidFill>
                <a:latin typeface="Cooper Black" panose="0208090404030B020404" pitchFamily="18" charset="0"/>
              </a:rPr>
              <a:t>Break!</a:t>
            </a:r>
          </a:p>
        </p:txBody>
      </p:sp>
    </p:spTree>
    <p:extLst>
      <p:ext uri="{BB962C8B-B14F-4D97-AF65-F5344CB8AC3E}">
        <p14:creationId xmlns:p14="http://schemas.microsoft.com/office/powerpoint/2010/main" val="2988994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Notary Journal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8001000" cy="37338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000" dirty="0">
                <a:solidFill>
                  <a:schemeClr val="tx1"/>
                </a:solidFill>
              </a:rPr>
              <a:t>One or more</a:t>
            </a:r>
          </a:p>
          <a:p>
            <a:pPr lvl="1">
              <a:buNone/>
            </a:pPr>
            <a:r>
              <a:rPr lang="en-US" sz="3000" dirty="0">
                <a:solidFill>
                  <a:schemeClr val="tx1"/>
                </a:solidFill>
              </a:rPr>
              <a:t>Paper or Electronic, or both.</a:t>
            </a:r>
          </a:p>
          <a:p>
            <a:r>
              <a:rPr lang="en-US" sz="3000" dirty="0">
                <a:solidFill>
                  <a:schemeClr val="tx1"/>
                </a:solidFill>
              </a:rPr>
              <a:t>Retention Schedule</a:t>
            </a:r>
          </a:p>
          <a:p>
            <a:pPr lvl="1">
              <a:buNone/>
            </a:pPr>
            <a:r>
              <a:rPr lang="en-US" sz="3000" dirty="0">
                <a:solidFill>
                  <a:schemeClr val="tx1"/>
                </a:solidFill>
              </a:rPr>
              <a:t>10 years from date of last notarization.</a:t>
            </a:r>
          </a:p>
          <a:p>
            <a:r>
              <a:rPr lang="en-US" sz="3000" u="sng" dirty="0">
                <a:solidFill>
                  <a:schemeClr val="tx1"/>
                </a:solidFill>
              </a:rPr>
              <a:t>Journal agreement </a:t>
            </a:r>
          </a:p>
          <a:p>
            <a:r>
              <a:rPr lang="en-US" sz="3000" dirty="0">
                <a:solidFill>
                  <a:schemeClr val="tx1"/>
                </a:solidFill>
              </a:rPr>
              <a:t>Disclosure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89842-6BDE-41BA-8EE5-A59499906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61E71-476E-4DAB-B9BD-B7A20E440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676400"/>
            <a:ext cx="6347714" cy="388077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Acts that MUST be recorded in your journal:</a:t>
            </a:r>
          </a:p>
          <a:p>
            <a:pPr lvl="1"/>
            <a:r>
              <a:rPr lang="en-US" dirty="0"/>
              <a:t>Witness Signatures</a:t>
            </a:r>
          </a:p>
          <a:p>
            <a:pPr lvl="1"/>
            <a:r>
              <a:rPr lang="en-US" dirty="0"/>
              <a:t>Acknowledgements (individual or representative)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Acts that SHOULD be recorded in your journal:</a:t>
            </a:r>
          </a:p>
          <a:p>
            <a:pPr lvl="1"/>
            <a:r>
              <a:rPr lang="en-US" dirty="0"/>
              <a:t>Administering oaths or affirmations</a:t>
            </a:r>
          </a:p>
          <a:p>
            <a:pPr lvl="1"/>
            <a:r>
              <a:rPr lang="en-US" dirty="0"/>
              <a:t>Copy certifications</a:t>
            </a:r>
          </a:p>
        </p:txBody>
      </p:sp>
    </p:spTree>
    <p:extLst>
      <p:ext uri="{BB962C8B-B14F-4D97-AF65-F5344CB8AC3E}">
        <p14:creationId xmlns:p14="http://schemas.microsoft.com/office/powerpoint/2010/main" val="1412123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Journal Requirements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33802" name="Text Box 1044"/>
          <p:cNvSpPr txBox="1">
            <a:spLocks noChangeArrowheads="1"/>
          </p:cNvSpPr>
          <p:nvPr/>
        </p:nvSpPr>
        <p:spPr bwMode="auto">
          <a:xfrm>
            <a:off x="1143000" y="3810000"/>
            <a:ext cx="77724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spcBef>
                <a:spcPct val="50000"/>
              </a:spcBef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To comply with Oregon Consumer ID Theft Protection Act,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type and expiration date only.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Take the room you need to adequately document the act.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Remember, fees may be taxable income.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No thumbprint provision in Oregon.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2971800"/>
            <a:ext cx="99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7/1/16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8:32 a.m.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14400" y="3048000"/>
            <a:ext cx="99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Individual Ack.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52600" y="3048000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6/15/15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67000" y="3048000"/>
            <a:ext cx="1143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Grant deed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657600" y="2819400"/>
            <a:ext cx="121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Jim Garner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111 Main St.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Salem, OR 97301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05400" y="3048000"/>
            <a:ext cx="99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Palace Script MT" pitchFamily="66" charset="0"/>
              </a:rPr>
              <a:t>J. Garner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096000" y="3048000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ODL; 8/21/25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086600" y="2895600"/>
            <a:ext cx="99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32 pages; previously signed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305800" y="3048000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$10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Journal: Credible Witness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33802" name="Text Box 1044"/>
          <p:cNvSpPr txBox="1">
            <a:spLocks noChangeArrowheads="1"/>
          </p:cNvSpPr>
          <p:nvPr/>
        </p:nvSpPr>
        <p:spPr bwMode="auto">
          <a:xfrm>
            <a:off x="1143000" y="38100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spcBef>
                <a:spcPct val="50000"/>
              </a:spcBef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460420"/>
              </p:ext>
            </p:extLst>
          </p:nvPr>
        </p:nvGraphicFramePr>
        <p:xfrm>
          <a:off x="152401" y="2209800"/>
          <a:ext cx="8839201" cy="3276600"/>
        </p:xfrm>
        <a:graphic>
          <a:graphicData uri="http://schemas.openxmlformats.org/drawingml/2006/table">
            <a:tbl>
              <a:tblPr/>
              <a:tblGrid>
                <a:gridCol w="1142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58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latin typeface="+mn-lt"/>
                          <a:ea typeface="Times New Roman"/>
                          <a:cs typeface="Times New Roman"/>
                        </a:rPr>
                        <a:t>Date/Time of Act</a:t>
                      </a:r>
                    </a:p>
                  </a:txBody>
                  <a:tcPr marL="64622" marR="64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latin typeface="+mn-lt"/>
                          <a:ea typeface="Times New Roman"/>
                          <a:cs typeface="Times New Roman"/>
                        </a:rPr>
                        <a:t>Type of Act</a:t>
                      </a:r>
                    </a:p>
                  </a:txBody>
                  <a:tcPr marL="64622" marR="64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latin typeface="+mn-lt"/>
                          <a:ea typeface="Times New Roman"/>
                          <a:cs typeface="Times New Roman"/>
                        </a:rPr>
                        <a:t>Doc. Date</a:t>
                      </a:r>
                    </a:p>
                  </a:txBody>
                  <a:tcPr marL="64622" marR="64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latin typeface="+mn-lt"/>
                          <a:ea typeface="Times New Roman"/>
                          <a:cs typeface="Times New Roman"/>
                        </a:rPr>
                        <a:t>Doc. Type</a:t>
                      </a:r>
                    </a:p>
                  </a:txBody>
                  <a:tcPr marL="64622" marR="64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latin typeface="+mn-lt"/>
                          <a:ea typeface="Times New Roman"/>
                          <a:cs typeface="Times New Roman"/>
                        </a:rPr>
                        <a:t>Printed Name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latin typeface="+mn-lt"/>
                          <a:ea typeface="Times New Roman"/>
                          <a:cs typeface="Times New Roman"/>
                        </a:rPr>
                        <a:t>Contact Address</a:t>
                      </a:r>
                    </a:p>
                  </a:txBody>
                  <a:tcPr marL="64622" marR="64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latin typeface="+mn-lt"/>
                          <a:ea typeface="Times New Roman"/>
                          <a:cs typeface="Times New Roman"/>
                        </a:rPr>
                        <a:t>Signature</a:t>
                      </a:r>
                    </a:p>
                  </a:txBody>
                  <a:tcPr marL="64622" marR="64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latin typeface="+mn-lt"/>
                          <a:ea typeface="Times New Roman"/>
                          <a:cs typeface="Times New Roman"/>
                        </a:rPr>
                        <a:t>ID</a:t>
                      </a:r>
                    </a:p>
                  </a:txBody>
                  <a:tcPr marL="64622" marR="64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latin typeface="+mn-lt"/>
                          <a:ea typeface="Times New Roman"/>
                          <a:cs typeface="Times New Roman"/>
                        </a:rPr>
                        <a:t>Additional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latin typeface="+mn-lt"/>
                          <a:ea typeface="Times New Roman"/>
                          <a:cs typeface="Times New Roman"/>
                        </a:rPr>
                        <a:t>Info</a:t>
                      </a:r>
                    </a:p>
                  </a:txBody>
                  <a:tcPr marL="64622" marR="64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latin typeface="+mn-lt"/>
                          <a:ea typeface="Times New Roman"/>
                          <a:cs typeface="Times New Roman"/>
                        </a:rPr>
                        <a:t>Fee</a:t>
                      </a:r>
                    </a:p>
                  </a:txBody>
                  <a:tcPr marL="64622" marR="64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8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Bradley Hand ITC" pitchFamily="66" charset="0"/>
                          <a:ea typeface="Times New Roman"/>
                          <a:cs typeface="Times New Roman"/>
                        </a:rPr>
                        <a:t>01/16/2017</a:t>
                      </a:r>
                      <a:endParaRPr lang="en-US" sz="1400" baseline="0" dirty="0">
                        <a:latin typeface="Bradley Hand ITC" pitchFamily="66" charset="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aseline="0" dirty="0">
                          <a:latin typeface="Bradley Hand ITC" pitchFamily="66" charset="0"/>
                          <a:ea typeface="Times New Roman"/>
                          <a:cs typeface="Times New Roman"/>
                        </a:rPr>
                        <a:t>10:30 a.m.</a:t>
                      </a:r>
                      <a:endParaRPr lang="en-US" sz="1400" dirty="0">
                        <a:latin typeface="Bradley Hand ITC" pitchFamily="66" charset="0"/>
                        <a:ea typeface="Times New Roman"/>
                        <a:cs typeface="Times New Roman"/>
                      </a:endParaRPr>
                    </a:p>
                  </a:txBody>
                  <a:tcPr marL="64622" marR="64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Bradley Hand ITC" pitchFamily="66" charset="0"/>
                          <a:ea typeface="Times New Roman"/>
                          <a:cs typeface="Times New Roman"/>
                        </a:rPr>
                        <a:t>Oath</a:t>
                      </a:r>
                    </a:p>
                  </a:txBody>
                  <a:tcPr marL="64622" marR="64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Bradley Hand ITC" pitchFamily="66" charset="0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64622" marR="64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Bradley Hand ITC" pitchFamily="66" charset="0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64622" marR="64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Bradley Hand ITC" pitchFamily="66" charset="0"/>
                          <a:ea typeface="Times New Roman"/>
                          <a:cs typeface="Times New Roman"/>
                        </a:rPr>
                        <a:t>Marla May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Bradley Hand ITC" pitchFamily="66" charset="0"/>
                          <a:ea typeface="Times New Roman"/>
                          <a:cs typeface="Times New Roman"/>
                        </a:rPr>
                        <a:t>2468 Neighbor</a:t>
                      </a:r>
                      <a:r>
                        <a:rPr lang="en-US" sz="1400" baseline="0" dirty="0">
                          <a:latin typeface="Bradley Hand ITC" pitchFamily="66" charset="0"/>
                          <a:ea typeface="Times New Roman"/>
                          <a:cs typeface="Times New Roman"/>
                        </a:rPr>
                        <a:t>ly </a:t>
                      </a:r>
                      <a:r>
                        <a:rPr lang="en-US" sz="1400" baseline="0" dirty="0" err="1">
                          <a:latin typeface="Bradley Hand ITC" pitchFamily="66" charset="0"/>
                          <a:ea typeface="Times New Roman"/>
                          <a:cs typeface="Times New Roman"/>
                        </a:rPr>
                        <a:t>Ln</a:t>
                      </a:r>
                      <a:endParaRPr lang="en-US" sz="1400" baseline="0" dirty="0">
                        <a:latin typeface="Bradley Hand ITC" pitchFamily="66" charset="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aseline="0" dirty="0" err="1">
                          <a:latin typeface="Bradley Hand ITC" pitchFamily="66" charset="0"/>
                          <a:ea typeface="Times New Roman"/>
                          <a:cs typeface="Times New Roman"/>
                        </a:rPr>
                        <a:t>Yourtown</a:t>
                      </a:r>
                      <a:r>
                        <a:rPr lang="en-US" sz="1400" baseline="0" dirty="0">
                          <a:latin typeface="Bradley Hand ITC" pitchFamily="66" charset="0"/>
                          <a:ea typeface="Times New Roman"/>
                          <a:cs typeface="Times New Roman"/>
                        </a:rPr>
                        <a:t>, OR  97888</a:t>
                      </a:r>
                      <a:endParaRPr lang="en-US" sz="1400" dirty="0">
                        <a:latin typeface="Bradley Hand ITC" pitchFamily="66" charset="0"/>
                        <a:ea typeface="Times New Roman"/>
                        <a:cs typeface="Times New Roman"/>
                      </a:endParaRPr>
                    </a:p>
                  </a:txBody>
                  <a:tcPr marL="64622" marR="64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latin typeface="Mistral" pitchFamily="66" charset="0"/>
                          <a:ea typeface="Times New Roman"/>
                          <a:cs typeface="Times New Roman"/>
                        </a:rPr>
                        <a:t>Marla May</a:t>
                      </a:r>
                    </a:p>
                  </a:txBody>
                  <a:tcPr marL="64622" marR="64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Bradley Hand ITC" pitchFamily="66" charset="0"/>
                          <a:ea typeface="Times New Roman"/>
                          <a:cs typeface="Times New Roman"/>
                        </a:rPr>
                        <a:t>ODL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dirty="0">
                          <a:latin typeface="Bradley Hand ITC" pitchFamily="66" charset="0"/>
                          <a:ea typeface="Times New Roman"/>
                          <a:cs typeface="Times New Roman"/>
                        </a:rPr>
                        <a:t>5/21/2023</a:t>
                      </a:r>
                    </a:p>
                  </a:txBody>
                  <a:tcPr marL="64622" marR="64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Bradley Hand ITC" pitchFamily="66" charset="0"/>
                          <a:ea typeface="Times New Roman"/>
                          <a:cs typeface="Times New Roman"/>
                        </a:rPr>
                        <a:t>Credible</a:t>
                      </a:r>
                      <a:r>
                        <a:rPr lang="en-US" sz="1400" baseline="0" dirty="0">
                          <a:latin typeface="Bradley Hand ITC" pitchFamily="66" charset="0"/>
                          <a:ea typeface="Times New Roman"/>
                          <a:cs typeface="Times New Roman"/>
                        </a:rPr>
                        <a:t> Witness for John Jones</a:t>
                      </a:r>
                      <a:endParaRPr lang="en-US" sz="1400" dirty="0">
                        <a:latin typeface="Bradley Hand ITC" pitchFamily="66" charset="0"/>
                        <a:ea typeface="Times New Roman"/>
                        <a:cs typeface="Times New Roman"/>
                      </a:endParaRPr>
                    </a:p>
                  </a:txBody>
                  <a:tcPr marL="64622" marR="64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latin typeface="Bradley Hand ITC" pitchFamily="66" charset="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latin typeface="Bradley Hand ITC" pitchFamily="66" charset="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latin typeface="Bradley Hand ITC" pitchFamily="66" charset="0"/>
                          <a:ea typeface="Times New Roman"/>
                          <a:cs typeface="Times New Roman"/>
                        </a:rPr>
                        <a:t>$10</a:t>
                      </a:r>
                      <a:endParaRPr lang="en-US" sz="1400" dirty="0">
                        <a:latin typeface="Bradley Hand ITC" pitchFamily="66" charset="0"/>
                        <a:ea typeface="Times New Roman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8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Bradley Hand ITC" pitchFamily="66" charset="0"/>
                          <a:ea typeface="Times New Roman"/>
                          <a:cs typeface="Times New Roman"/>
                        </a:rPr>
                        <a:t>01/16/2017</a:t>
                      </a:r>
                      <a:endParaRPr lang="en-US" sz="1400" baseline="0" dirty="0">
                        <a:latin typeface="Bradley Hand ITC" pitchFamily="66" charset="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aseline="0" dirty="0">
                          <a:latin typeface="Bradley Hand ITC" pitchFamily="66" charset="0"/>
                          <a:ea typeface="Times New Roman"/>
                          <a:cs typeface="Times New Roman"/>
                        </a:rPr>
                        <a:t>10:30 a.m.</a:t>
                      </a:r>
                      <a:endParaRPr lang="en-US" sz="1400" dirty="0">
                        <a:latin typeface="Bradley Hand ITC" pitchFamily="66" charset="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latin typeface="Bradley Hand ITC" pitchFamily="66" charset="0"/>
                        <a:ea typeface="Times New Roman"/>
                        <a:cs typeface="Times New Roman"/>
                      </a:endParaRPr>
                    </a:p>
                  </a:txBody>
                  <a:tcPr marL="64622" marR="64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latin typeface="Bradley Hand ITC" pitchFamily="66" charset="0"/>
                          <a:ea typeface="Times New Roman"/>
                          <a:cs typeface="Times New Roman"/>
                        </a:rPr>
                        <a:t>Ack</a:t>
                      </a:r>
                      <a:endParaRPr lang="en-US" sz="1400" dirty="0">
                        <a:latin typeface="Bradley Hand ITC" pitchFamily="66" charset="0"/>
                        <a:ea typeface="Times New Roman"/>
                        <a:cs typeface="Times New Roman"/>
                      </a:endParaRPr>
                    </a:p>
                  </a:txBody>
                  <a:tcPr marL="64622" marR="64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Bradley Hand ITC" pitchFamily="66" charset="0"/>
                          <a:ea typeface="Times New Roman"/>
                          <a:cs typeface="Times New Roman"/>
                        </a:rPr>
                        <a:t>01/16/2017</a:t>
                      </a:r>
                    </a:p>
                  </a:txBody>
                  <a:tcPr marL="64622" marR="64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Bradley Hand ITC" pitchFamily="66" charset="0"/>
                          <a:ea typeface="Times New Roman"/>
                          <a:cs typeface="Times New Roman"/>
                        </a:rPr>
                        <a:t>Limited POA</a:t>
                      </a:r>
                    </a:p>
                  </a:txBody>
                  <a:tcPr marL="64622" marR="64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Bradley Hand ITC" pitchFamily="66" charset="0"/>
                          <a:ea typeface="Times New Roman"/>
                          <a:cs typeface="Times New Roman"/>
                        </a:rPr>
                        <a:t>John Jones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Bradley Hand ITC" pitchFamily="66" charset="0"/>
                          <a:ea typeface="Times New Roman"/>
                          <a:cs typeface="Times New Roman"/>
                        </a:rPr>
                        <a:t>2458 Neighborly </a:t>
                      </a:r>
                      <a:r>
                        <a:rPr lang="en-US" sz="1400" dirty="0" err="1">
                          <a:latin typeface="Bradley Hand ITC" pitchFamily="66" charset="0"/>
                          <a:ea typeface="Times New Roman"/>
                          <a:cs typeface="Times New Roman"/>
                        </a:rPr>
                        <a:t>Ln</a:t>
                      </a:r>
                      <a:endParaRPr lang="en-US" sz="1400" dirty="0">
                        <a:latin typeface="Bradley Hand ITC" pitchFamily="66" charset="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latin typeface="Bradley Hand ITC" pitchFamily="66" charset="0"/>
                          <a:ea typeface="Times New Roman"/>
                          <a:cs typeface="Times New Roman"/>
                        </a:rPr>
                        <a:t>Yourtown</a:t>
                      </a:r>
                      <a:r>
                        <a:rPr lang="en-US" sz="1400" dirty="0">
                          <a:latin typeface="Bradley Hand ITC" pitchFamily="66" charset="0"/>
                          <a:ea typeface="Times New Roman"/>
                          <a:cs typeface="Times New Roman"/>
                        </a:rPr>
                        <a:t>, OR  97888</a:t>
                      </a:r>
                    </a:p>
                  </a:txBody>
                  <a:tcPr marL="64622" marR="64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Freestyle Script" pitchFamily="66" charset="0"/>
                          <a:ea typeface="Times New Roman"/>
                          <a:cs typeface="Times New Roman"/>
                        </a:rPr>
                        <a:t>John Jones</a:t>
                      </a:r>
                    </a:p>
                  </a:txBody>
                  <a:tcPr marL="64622" marR="64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Bradley Hand ITC" pitchFamily="66" charset="0"/>
                          <a:ea typeface="Times New Roman"/>
                          <a:cs typeface="Times New Roman"/>
                        </a:rPr>
                        <a:t>Marla May, Credible Witness</a:t>
                      </a:r>
                    </a:p>
                  </a:txBody>
                  <a:tcPr marL="64622" marR="64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Bradley Hand ITC" pitchFamily="66" charset="0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64622" marR="64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latin typeface="Bradley Hand ITC" pitchFamily="66" charset="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Bradley Hand ITC" pitchFamily="66" charset="0"/>
                          <a:ea typeface="Times New Roman"/>
                          <a:cs typeface="Times New Roman"/>
                        </a:rPr>
                        <a:t>$10</a:t>
                      </a: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6172200" y="4343400"/>
            <a:ext cx="10668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95400" y="34290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62800" y="3200400"/>
            <a:ext cx="10668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A17E07-5751-45E7-800F-A4003E904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093" y="0"/>
            <a:ext cx="6881813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1DDB3B-8BEA-5615-CCA9-49D111F91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37" y="0"/>
            <a:ext cx="8200526" cy="6858000"/>
          </a:xfrm>
          <a:prstGeom prst="rect">
            <a:avLst/>
          </a:prstGeom>
        </p:spPr>
      </p:pic>
      <p:pic>
        <p:nvPicPr>
          <p:cNvPr id="10" name="Graphic 9" descr="Back with solid fill">
            <a:extLst>
              <a:ext uri="{FF2B5EF4-FFF2-40B4-BE49-F238E27FC236}">
                <a16:creationId xmlns:a16="http://schemas.microsoft.com/office/drawing/2014/main" id="{A8398128-E6EB-6D25-1E56-0553F48C3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2600" y="5486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63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Notarial Acts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63152187"/>
              </p:ext>
            </p:extLst>
          </p:nvPr>
        </p:nvGraphicFramePr>
        <p:xfrm>
          <a:off x="0" y="2057400"/>
          <a:ext cx="8458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1504890"/>
            <a:ext cx="5355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(Sample Certificates - Notary Public Guide, p. 72)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C354D6-66FE-4589-84B7-49D79DFA4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92C354D6-66FE-4589-84B7-49D79DFA4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92C354D6-66FE-4589-84B7-49D79DFA4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graphicEl>
                                              <a:dgm id="{92C354D6-66FE-4589-84B7-49D79DFA4C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036C70-0DA4-4F6B-8B89-78DC4E5E1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graphicEl>
                                              <a:dgm id="{2A036C70-0DA4-4F6B-8B89-78DC4E5E1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2A036C70-0DA4-4F6B-8B89-78DC4E5E1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2A036C70-0DA4-4F6B-8B89-78DC4E5E1B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E8CF01-F5A7-429E-87C7-7C7E4250F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8EE8CF01-F5A7-429E-87C7-7C7E4250F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8EE8CF01-F5A7-429E-87C7-7C7E4250F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8EE8CF01-F5A7-429E-87C7-7C7E4250FF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5974E3-0608-41F0-91B3-8CA2FCE5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A25974E3-0608-41F0-91B3-8CA2FCE5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A25974E3-0608-41F0-91B3-8CA2FCE5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A25974E3-0608-41F0-91B3-8CA2FCE55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4FA6A0-4115-494C-930D-8B96EE57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3A4FA6A0-4115-494C-930D-8B96EE57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3A4FA6A0-4115-494C-930D-8B96EE57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graphicEl>
                                              <a:dgm id="{3A4FA6A0-4115-494C-930D-8B96EE574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4C0031-44C0-4ADF-ADDC-74335E093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694C0031-44C0-4ADF-ADDC-74335E093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694C0031-44C0-4ADF-ADDC-74335E093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694C0031-44C0-4ADF-ADDC-74335E093C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0FF174-7171-405C-B4B1-24B90A687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520FF174-7171-405C-B4B1-24B90A687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520FF174-7171-405C-B4B1-24B90A687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graphicEl>
                                              <a:dgm id="{520FF174-7171-405C-B4B1-24B90A687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409A5B-E710-4BD4-B874-92361546F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CB409A5B-E710-4BD4-B874-92361546F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CB409A5B-E710-4BD4-B874-92361546F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graphicEl>
                                              <a:dgm id="{CB409A5B-E710-4BD4-B874-92361546F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295400" y="2209800"/>
            <a:ext cx="3677739" cy="2710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250000"/>
              </a:lnSpc>
              <a:buFontTx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+mn-lt"/>
              </a:rPr>
              <a:t>Personally Appear</a:t>
            </a:r>
            <a:endParaRPr lang="en-US" b="1" dirty="0">
              <a:solidFill>
                <a:srgbClr val="0070C0"/>
              </a:solidFill>
              <a:latin typeface="+mn-lt"/>
            </a:endParaRPr>
          </a:p>
          <a:p>
            <a:pPr>
              <a:lnSpc>
                <a:spcPct val="250000"/>
              </a:lnSpc>
              <a:buFontTx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+mn-lt"/>
              </a:rPr>
              <a:t>Properly Identified</a:t>
            </a:r>
            <a:endParaRPr lang="en-US" b="1" dirty="0">
              <a:solidFill>
                <a:srgbClr val="0070C0"/>
              </a:solidFill>
              <a:latin typeface="+mn-lt"/>
            </a:endParaRPr>
          </a:p>
          <a:p>
            <a:pPr>
              <a:lnSpc>
                <a:spcPct val="250000"/>
              </a:lnSpc>
              <a:buFontTx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+mn-lt"/>
              </a:rPr>
              <a:t>Acknowledge Signature</a:t>
            </a:r>
          </a:p>
        </p:txBody>
      </p:sp>
      <p:sp>
        <p:nvSpPr>
          <p:cNvPr id="118788" name="AutoShape 4" descr="Image result for pointing at docu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90" name="AutoShape 6" descr="Image result for pointing at docu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8792" name="Picture 8" descr="Image result for pointing at docu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819400"/>
            <a:ext cx="2619375" cy="17430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762000"/>
            <a:ext cx="8686800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dirty="0">
                <a:solidFill>
                  <a:srgbClr val="002060"/>
                </a:solidFill>
                <a:latin typeface="Calibri"/>
              </a:rPr>
              <a:t>Acknowledgment:</a:t>
            </a:r>
          </a:p>
          <a:p>
            <a:pPr algn="ctr">
              <a:lnSpc>
                <a:spcPts val="5000"/>
              </a:lnSpc>
            </a:pPr>
            <a:r>
              <a:rPr lang="en-US" sz="50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4000" i="1" dirty="0">
                <a:solidFill>
                  <a:srgbClr val="002060"/>
                </a:solidFill>
                <a:latin typeface="Calibri"/>
              </a:rPr>
              <a:t>Individual</a:t>
            </a:r>
            <a:r>
              <a:rPr lang="en-US" sz="4000" dirty="0">
                <a:solidFill>
                  <a:srgbClr val="002060"/>
                </a:solidFill>
                <a:latin typeface="Calibri"/>
              </a:rPr>
              <a:t> Capacity</a:t>
            </a:r>
            <a:endParaRPr lang="en-US" sz="1200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5"/>
          <p:cNvSpPr>
            <a:spLocks noChangeArrowheads="1"/>
          </p:cNvSpPr>
          <p:nvPr/>
        </p:nvSpPr>
        <p:spPr bwMode="auto">
          <a:xfrm>
            <a:off x="838200" y="2438400"/>
            <a:ext cx="7848600" cy="403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>
                <a:solidFill>
                  <a:srgbClr val="002060"/>
                </a:solidFill>
              </a:rPr>
              <a:t>Acknowledgment -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400" dirty="0">
                <a:solidFill>
                  <a:srgbClr val="0070C0"/>
                </a:solidFill>
              </a:rPr>
              <a:t>Individual</a:t>
            </a:r>
          </a:p>
        </p:txBody>
      </p:sp>
      <p:sp>
        <p:nvSpPr>
          <p:cNvPr id="41988" name="Text Box 8"/>
          <p:cNvSpPr txBox="1">
            <a:spLocks noChangeArrowheads="1"/>
          </p:cNvSpPr>
          <p:nvPr/>
        </p:nvSpPr>
        <p:spPr bwMode="auto">
          <a:xfrm>
            <a:off x="838200" y="2632075"/>
            <a:ext cx="79248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State of Oregon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County of </a:t>
            </a:r>
            <a:r>
              <a:rPr lang="en-US" b="1" u="sng" dirty="0">
                <a:solidFill>
                  <a:srgbClr val="660033"/>
                </a:solidFill>
                <a:latin typeface="Times New Roman" pitchFamily="18" charset="0"/>
              </a:rPr>
              <a:t> Here</a:t>
            </a:r>
          </a:p>
          <a:p>
            <a:endParaRPr lang="en-US" b="1" u="sng" dirty="0">
              <a:solidFill>
                <a:srgbClr val="660033"/>
              </a:solidFill>
              <a:latin typeface="Times New Roman" pitchFamily="18" charset="0"/>
            </a:endParaRPr>
          </a:p>
          <a:p>
            <a:endParaRPr lang="en-US" b="1" u="sng" dirty="0">
              <a:solidFill>
                <a:srgbClr val="660033"/>
              </a:solidFill>
              <a:latin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This record was </a:t>
            </a:r>
            <a:r>
              <a:rPr lang="en-US" b="1" u="sng" dirty="0">
                <a:solidFill>
                  <a:srgbClr val="660033"/>
                </a:solidFill>
                <a:latin typeface="Times New Roman" pitchFamily="18" charset="0"/>
              </a:rPr>
              <a:t>acknowledged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 before me on </a:t>
            </a:r>
            <a:r>
              <a:rPr lang="en-US" b="1" u="sng" dirty="0">
                <a:solidFill>
                  <a:srgbClr val="660033"/>
                </a:solidFill>
                <a:latin typeface="Times New Roman" pitchFamily="18" charset="0"/>
              </a:rPr>
              <a:t>today’s date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by </a:t>
            </a:r>
            <a:r>
              <a:rPr lang="en-US" b="1" u="sng" dirty="0">
                <a:solidFill>
                  <a:srgbClr val="660033"/>
                </a:solidFill>
                <a:latin typeface="Times New Roman" pitchFamily="18" charset="0"/>
              </a:rPr>
              <a:t>name of signer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4400" b="1" u="sng" dirty="0">
                <a:solidFill>
                  <a:srgbClr val="660033"/>
                </a:solidFill>
                <a:latin typeface="Palace Script MT" pitchFamily="66" charset="0"/>
              </a:rPr>
              <a:t>Notary Public</a:t>
            </a:r>
          </a:p>
          <a:p>
            <a:r>
              <a:rPr lang="en-US" sz="1800" dirty="0">
                <a:solidFill>
                  <a:schemeClr val="tx1"/>
                </a:solidFill>
                <a:latin typeface="Times New Roman" pitchFamily="18" charset="0"/>
              </a:rPr>
              <a:t>Notary Public – State of Oregon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commission expires: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07/08/2026</a:t>
            </a: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4800600" y="4953000"/>
            <a:ext cx="3581400" cy="1123950"/>
            <a:chOff x="780" y="3072"/>
            <a:chExt cx="2256" cy="708"/>
          </a:xfrm>
        </p:grpSpPr>
        <p:sp>
          <p:nvSpPr>
            <p:cNvPr id="41992" name="Rectangle 62"/>
            <p:cNvSpPr>
              <a:spLocks noChangeArrowheads="1"/>
            </p:cNvSpPr>
            <p:nvPr/>
          </p:nvSpPr>
          <p:spPr bwMode="auto">
            <a:xfrm>
              <a:off x="780" y="3072"/>
              <a:ext cx="2256" cy="69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993" name="Text Box 63"/>
            <p:cNvSpPr txBox="1">
              <a:spLocks noChangeArrowheads="1"/>
            </p:cNvSpPr>
            <p:nvPr/>
          </p:nvSpPr>
          <p:spPr bwMode="auto">
            <a:xfrm>
              <a:off x="1089" y="3140"/>
              <a:ext cx="1914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OFFICIAL STAMP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 NOTARY QUE PUBLIC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NOTARY PUBLIC-OREGON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COMMISSION NO. 1234567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MY COMMISSION EXPIRES JULY </a:t>
              </a:r>
              <a:r>
                <a:rPr lang="en-US" sz="1200" dirty="0"/>
                <a:t>8</a:t>
              </a:r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, 2026</a:t>
              </a:r>
            </a:p>
          </p:txBody>
        </p:sp>
        <p:pic>
          <p:nvPicPr>
            <p:cNvPr id="41994" name="Picture 64" descr="ORSe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5" y="3106"/>
              <a:ext cx="434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990" name="Line 68"/>
          <p:cNvSpPr>
            <a:spLocks noChangeShapeType="1"/>
          </p:cNvSpPr>
          <p:nvPr/>
        </p:nvSpPr>
        <p:spPr bwMode="auto">
          <a:xfrm>
            <a:off x="914400" y="51054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81000" y="2190041"/>
            <a:ext cx="7908448" cy="33459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en-US" sz="2400" b="1" i="1" dirty="0">
                <a:solidFill>
                  <a:srgbClr val="0070C0"/>
                </a:solidFill>
                <a:latin typeface="+mn-lt"/>
              </a:rPr>
              <a:t>Representative </a:t>
            </a:r>
            <a:r>
              <a:rPr lang="en-US" sz="2400" b="1" dirty="0">
                <a:solidFill>
                  <a:srgbClr val="0070C0"/>
                </a:solidFill>
                <a:latin typeface="+mn-lt"/>
              </a:rPr>
              <a:t>Personally Appears</a:t>
            </a:r>
            <a:endParaRPr lang="en-US" b="1" dirty="0">
              <a:solidFill>
                <a:srgbClr val="0070C0"/>
              </a:solidFill>
              <a:latin typeface="+mn-lt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400" b="1" i="1" dirty="0">
                <a:solidFill>
                  <a:srgbClr val="0070C0"/>
                </a:solidFill>
                <a:latin typeface="+mn-lt"/>
              </a:rPr>
              <a:t>Representative </a:t>
            </a:r>
            <a:r>
              <a:rPr lang="en-US" sz="2400" b="1" dirty="0">
                <a:solidFill>
                  <a:srgbClr val="0070C0"/>
                </a:solidFill>
                <a:latin typeface="+mn-lt"/>
              </a:rPr>
              <a:t>Properly Identified</a:t>
            </a:r>
            <a:endParaRPr lang="en-US" b="1" dirty="0">
              <a:solidFill>
                <a:srgbClr val="0070C0"/>
              </a:solidFill>
              <a:latin typeface="+mn-lt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400" b="1" i="1" dirty="0">
                <a:solidFill>
                  <a:srgbClr val="0070C0"/>
                </a:solidFill>
                <a:latin typeface="+mn-lt"/>
              </a:rPr>
              <a:t>Representative </a:t>
            </a:r>
            <a:r>
              <a:rPr lang="en-US" sz="2400" b="1" dirty="0">
                <a:solidFill>
                  <a:srgbClr val="0070C0"/>
                </a:solidFill>
                <a:latin typeface="+mn-lt"/>
              </a:rPr>
              <a:t>Acknowledges Signature on Behalf of Party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0070C0"/>
              </a:solidFill>
              <a:latin typeface="+mn-lt"/>
            </a:endParaRPr>
          </a:p>
          <a:p>
            <a:pPr>
              <a:lnSpc>
                <a:spcPct val="150000"/>
              </a:lnSpc>
              <a:buFontTx/>
              <a:buChar char="•"/>
            </a:pPr>
            <a:endParaRPr lang="en-US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758865"/>
            <a:ext cx="84582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dirty="0">
                <a:solidFill>
                  <a:srgbClr val="002060"/>
                </a:solidFill>
                <a:latin typeface="Calibri"/>
              </a:rPr>
              <a:t>Acknowledgment:</a:t>
            </a:r>
          </a:p>
          <a:p>
            <a:pPr algn="ctr">
              <a:lnSpc>
                <a:spcPts val="5000"/>
              </a:lnSpc>
            </a:pPr>
            <a:r>
              <a:rPr lang="en-US" sz="5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i="1" dirty="0">
                <a:solidFill>
                  <a:srgbClr val="002060"/>
                </a:solidFill>
                <a:latin typeface="Calibri"/>
              </a:rPr>
              <a:t>Representative </a:t>
            </a:r>
            <a:r>
              <a:rPr lang="en-US" sz="4000" dirty="0">
                <a:solidFill>
                  <a:srgbClr val="002060"/>
                </a:solidFill>
                <a:latin typeface="+mj-lt"/>
              </a:rPr>
              <a:t>Capacity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838200" y="2438400"/>
            <a:ext cx="7924800" cy="3962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610600" cy="1447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>
                <a:solidFill>
                  <a:srgbClr val="002060"/>
                </a:solidFill>
              </a:rPr>
              <a:t>Acknowledgment - </a:t>
            </a:r>
            <a:r>
              <a:rPr lang="en-US" sz="4400" dirty="0">
                <a:solidFill>
                  <a:srgbClr val="0070C0"/>
                </a:solidFill>
              </a:rPr>
              <a:t>Representative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838200" y="2632075"/>
            <a:ext cx="79248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State of Oregon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County of  </a:t>
            </a:r>
            <a:r>
              <a:rPr lang="en-US" b="1" u="sng" dirty="0">
                <a:solidFill>
                  <a:srgbClr val="660033"/>
                </a:solidFill>
                <a:latin typeface="Times New Roman" pitchFamily="18" charset="0"/>
              </a:rPr>
              <a:t>Here</a:t>
            </a:r>
          </a:p>
          <a:p>
            <a:endParaRPr lang="en-US" b="1" u="sng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This record was </a:t>
            </a:r>
            <a:r>
              <a:rPr lang="en-US" b="1" u="sng" dirty="0">
                <a:solidFill>
                  <a:srgbClr val="660033"/>
                </a:solidFill>
                <a:latin typeface="Times New Roman" pitchFamily="18" charset="0"/>
              </a:rPr>
              <a:t>acknowledged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 before me on </a:t>
            </a:r>
            <a:r>
              <a:rPr lang="en-US" b="1" u="sng" dirty="0">
                <a:solidFill>
                  <a:srgbClr val="660033"/>
                </a:solidFill>
                <a:latin typeface="Times New Roman" pitchFamily="18" charset="0"/>
              </a:rPr>
              <a:t>today’s date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by </a:t>
            </a:r>
            <a:r>
              <a:rPr lang="en-US" b="1" u="sng" dirty="0">
                <a:solidFill>
                  <a:srgbClr val="660033"/>
                </a:solidFill>
                <a:latin typeface="Times New Roman" pitchFamily="18" charset="0"/>
              </a:rPr>
              <a:t>name of signer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as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b="1" u="sng" dirty="0">
                <a:solidFill>
                  <a:srgbClr val="660033"/>
                </a:solidFill>
                <a:latin typeface="Times New Roman" pitchFamily="18" charset="0"/>
              </a:rPr>
              <a:t>role of signer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 of </a:t>
            </a:r>
            <a:r>
              <a:rPr lang="en-US" b="1" u="sng" dirty="0">
                <a:solidFill>
                  <a:srgbClr val="660033"/>
                </a:solidFill>
                <a:latin typeface="Times New Roman" pitchFamily="18" charset="0"/>
              </a:rPr>
              <a:t>signer’s organization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.</a:t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</a:rPr>
            </a:b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en-US" sz="4400" b="1" u="sng" dirty="0">
              <a:solidFill>
                <a:srgbClr val="660033"/>
              </a:solidFill>
              <a:latin typeface="Palace Script MT" pitchFamily="66" charset="0"/>
            </a:endParaRP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Times New Roman" pitchFamily="18" charset="0"/>
              </a:rPr>
              <a:t>Notary Public – State of Oregon</a:t>
            </a:r>
          </a:p>
          <a:p>
            <a:r>
              <a:rPr lang="en-US" dirty="0"/>
              <a:t>My commission expires: </a:t>
            </a:r>
            <a:r>
              <a:rPr lang="en-US" u="sng" dirty="0"/>
              <a:t>07/08/2025</a:t>
            </a: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037" name="Line 10"/>
          <p:cNvSpPr>
            <a:spLocks noChangeShapeType="1"/>
          </p:cNvSpPr>
          <p:nvPr/>
        </p:nvSpPr>
        <p:spPr bwMode="auto">
          <a:xfrm>
            <a:off x="914400" y="54864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44038" name="Text Box 11"/>
          <p:cNvSpPr txBox="1">
            <a:spLocks noChangeArrowheads="1"/>
          </p:cNvSpPr>
          <p:nvPr/>
        </p:nvSpPr>
        <p:spPr bwMode="auto">
          <a:xfrm>
            <a:off x="838200" y="4930914"/>
            <a:ext cx="320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0033"/>
                </a:solidFill>
                <a:latin typeface="Edwardian Script ITC" pitchFamily="66" charset="0"/>
              </a:rPr>
              <a:t> </a:t>
            </a:r>
            <a:r>
              <a:rPr lang="en-US" sz="4000" b="1" dirty="0">
                <a:solidFill>
                  <a:srgbClr val="660033"/>
                </a:solidFill>
                <a:latin typeface="Edwardian Script ITC" pitchFamily="66" charset="0"/>
              </a:rPr>
              <a:t>Notary Public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800600" y="4953000"/>
            <a:ext cx="3581401" cy="1123950"/>
            <a:chOff x="780" y="3072"/>
            <a:chExt cx="2256" cy="708"/>
          </a:xfrm>
        </p:grpSpPr>
        <p:sp>
          <p:nvSpPr>
            <p:cNvPr id="44040" name="Rectangle 13"/>
            <p:cNvSpPr>
              <a:spLocks noChangeArrowheads="1"/>
            </p:cNvSpPr>
            <p:nvPr/>
          </p:nvSpPr>
          <p:spPr bwMode="auto">
            <a:xfrm>
              <a:off x="780" y="3072"/>
              <a:ext cx="2256" cy="69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41" name="Text Box 14"/>
            <p:cNvSpPr txBox="1">
              <a:spLocks noChangeArrowheads="1"/>
            </p:cNvSpPr>
            <p:nvPr/>
          </p:nvSpPr>
          <p:spPr bwMode="auto">
            <a:xfrm>
              <a:off x="1102" y="3140"/>
              <a:ext cx="1891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OFFICIAL STAMP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        NOTARY QUE PUBLIC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NOTARY PUBLIC-OREGON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COMMISSION NO. 1014537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MY COMMISSION EXPIRES JULY </a:t>
              </a:r>
              <a:r>
                <a:rPr lang="en-US" sz="1200" dirty="0"/>
                <a:t>8</a:t>
              </a:r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, 2025</a:t>
              </a:r>
            </a:p>
          </p:txBody>
        </p:sp>
        <p:pic>
          <p:nvPicPr>
            <p:cNvPr id="44042" name="Picture 15" descr="ORSe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7" y="3110"/>
              <a:ext cx="434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Oaths – Written or Verbal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Administering a Verbal Oath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Verification on Oath - Jurat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Verification on Affirmations - Jurat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 Ceremony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09600" y="2286000"/>
            <a:ext cx="8153400" cy="426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704088"/>
            <a:ext cx="86106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rgbClr val="002060"/>
                </a:solidFill>
              </a:rPr>
              <a:t>Verification on Oath/Affirmation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84827" y="2356644"/>
            <a:ext cx="784708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State of Oregon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County of </a:t>
            </a:r>
            <a:r>
              <a:rPr lang="en-US" b="1" u="sng" dirty="0">
                <a:solidFill>
                  <a:srgbClr val="660033"/>
                </a:solidFill>
                <a:latin typeface="Times New Roman" pitchFamily="18" charset="0"/>
              </a:rPr>
              <a:t> Umatilla</a:t>
            </a:r>
          </a:p>
          <a:p>
            <a:endParaRPr lang="en-US" b="1" u="sng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en-US" b="1" u="sng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b="1" u="sng" dirty="0">
                <a:solidFill>
                  <a:srgbClr val="660033"/>
                </a:solidFill>
                <a:latin typeface="Times New Roman" pitchFamily="18" charset="0"/>
              </a:rPr>
              <a:t>Signed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 and </a:t>
            </a:r>
            <a:r>
              <a:rPr lang="en-US" b="1" u="sng" dirty="0">
                <a:solidFill>
                  <a:srgbClr val="660033"/>
                </a:solidFill>
                <a:latin typeface="Times New Roman" pitchFamily="18" charset="0"/>
              </a:rPr>
              <a:t>sworn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 to (or affirmed) before me on </a:t>
            </a:r>
            <a:r>
              <a:rPr lang="en-US" b="1" u="sng" dirty="0">
                <a:solidFill>
                  <a:srgbClr val="660033"/>
                </a:solidFill>
                <a:latin typeface="Times New Roman" pitchFamily="18" charset="0"/>
              </a:rPr>
              <a:t>today’s date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by </a:t>
            </a:r>
            <a:r>
              <a:rPr lang="en-US" b="1" u="sng" dirty="0">
                <a:solidFill>
                  <a:srgbClr val="660033"/>
                </a:solidFill>
                <a:latin typeface="Times New Roman" pitchFamily="18" charset="0"/>
              </a:rPr>
              <a:t>name of signer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Times New Roman" pitchFamily="18" charset="0"/>
              </a:rPr>
              <a:t>Notary Public – State of Oregon</a:t>
            </a:r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commission expires: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07/08/2026</a:t>
            </a: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085" name="Line 9"/>
          <p:cNvSpPr>
            <a:spLocks noChangeShapeType="1"/>
          </p:cNvSpPr>
          <p:nvPr/>
        </p:nvSpPr>
        <p:spPr bwMode="auto">
          <a:xfrm>
            <a:off x="2862263" y="3657600"/>
            <a:ext cx="1143000" cy="0"/>
          </a:xfrm>
          <a:prstGeom prst="line">
            <a:avLst/>
          </a:prstGeom>
          <a:noFill/>
          <a:ln w="38100">
            <a:solidFill>
              <a:srgbClr val="660033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46086" name="Line 11"/>
          <p:cNvSpPr>
            <a:spLocks noChangeShapeType="1"/>
          </p:cNvSpPr>
          <p:nvPr/>
        </p:nvSpPr>
        <p:spPr bwMode="auto">
          <a:xfrm>
            <a:off x="762000" y="5074013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46087" name="Text Box 12"/>
          <p:cNvSpPr txBox="1">
            <a:spLocks noChangeArrowheads="1"/>
          </p:cNvSpPr>
          <p:nvPr/>
        </p:nvSpPr>
        <p:spPr bwMode="auto">
          <a:xfrm>
            <a:off x="728663" y="4480870"/>
            <a:ext cx="327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0033"/>
                </a:solidFill>
                <a:latin typeface="Edwardian Script ITC" pitchFamily="66" charset="0"/>
              </a:rPr>
              <a:t> </a:t>
            </a:r>
            <a:r>
              <a:rPr lang="en-US" sz="4000" b="1" dirty="0">
                <a:solidFill>
                  <a:srgbClr val="660033"/>
                </a:solidFill>
                <a:latin typeface="Edwardian Script ITC" pitchFamily="66" charset="0"/>
              </a:rPr>
              <a:t>Notary Public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800600" y="4953000"/>
            <a:ext cx="3581400" cy="1123950"/>
            <a:chOff x="780" y="3072"/>
            <a:chExt cx="2256" cy="708"/>
          </a:xfrm>
        </p:grpSpPr>
        <p:sp>
          <p:nvSpPr>
            <p:cNvPr id="46089" name="Rectangle 14"/>
            <p:cNvSpPr>
              <a:spLocks noChangeArrowheads="1"/>
            </p:cNvSpPr>
            <p:nvPr/>
          </p:nvSpPr>
          <p:spPr bwMode="auto">
            <a:xfrm>
              <a:off x="780" y="3072"/>
              <a:ext cx="2256" cy="69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90" name="Text Box 15"/>
            <p:cNvSpPr txBox="1">
              <a:spLocks noChangeArrowheads="1"/>
            </p:cNvSpPr>
            <p:nvPr/>
          </p:nvSpPr>
          <p:spPr bwMode="auto">
            <a:xfrm>
              <a:off x="1091" y="3140"/>
              <a:ext cx="1915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    OFFICIAL STAMP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       </a:t>
              </a:r>
              <a:r>
                <a:rPr lang="en-US" sz="1200" dirty="0">
                  <a:latin typeface="Times New Roman" pitchFamily="18" charset="0"/>
                </a:rPr>
                <a:t>NOTARY QUE PUBLIC</a:t>
              </a:r>
              <a:endParaRPr lang="en-US" sz="1200" dirty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NOTARY PUBLIC-OREGON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COMMISSION NO. 1234567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MY COMMISSION EXPIRES JULY  </a:t>
              </a:r>
              <a:r>
                <a:rPr lang="en-US" sz="1200" dirty="0"/>
                <a:t>8</a:t>
              </a:r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, 2026</a:t>
              </a:r>
            </a:p>
          </p:txBody>
        </p:sp>
        <p:pic>
          <p:nvPicPr>
            <p:cNvPr id="46091" name="Picture 16" descr="ORSe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" y="3105"/>
              <a:ext cx="434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omwro\AppData\Local\Microsoft\Windows\Temporary Internet Files\Content.IE5\WHV7WN01\contratt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048000"/>
            <a:ext cx="5080000" cy="3378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685800"/>
            <a:ext cx="815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0" dirty="0">
                <a:solidFill>
                  <a:srgbClr val="002060"/>
                </a:solidFill>
                <a:latin typeface="+mj-lt"/>
              </a:rPr>
              <a:t>Witnessing Signatures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447800"/>
            <a:ext cx="7924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+mn-lt"/>
              </a:rPr>
              <a:t>Signer is signing competently and voluntarily.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Font typeface="Arial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+mn-lt"/>
              </a:rPr>
              <a:t> Signer signs while you watch.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838200" y="2590800"/>
            <a:ext cx="7772400" cy="3733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</a:rPr>
              <a:t>Witnessing a Signature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838200" y="2632075"/>
            <a:ext cx="8001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State of Oregon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County of </a:t>
            </a:r>
            <a:r>
              <a:rPr lang="en-US" b="1" u="sng" dirty="0">
                <a:solidFill>
                  <a:srgbClr val="660033"/>
                </a:solidFill>
                <a:latin typeface="Times New Roman" pitchFamily="18" charset="0"/>
              </a:rPr>
              <a:t> Coos</a:t>
            </a:r>
          </a:p>
          <a:p>
            <a:endParaRPr lang="en-US" b="1" u="sng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en-US" b="1" u="sng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b="1" u="sng" dirty="0">
                <a:solidFill>
                  <a:srgbClr val="660033"/>
                </a:solidFill>
                <a:latin typeface="Times New Roman" pitchFamily="18" charset="0"/>
              </a:rPr>
              <a:t>Signed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trike="sngStrike" dirty="0">
                <a:solidFill>
                  <a:schemeClr val="tx1"/>
                </a:solidFill>
                <a:latin typeface="Times New Roman" pitchFamily="18" charset="0"/>
              </a:rPr>
              <a:t>(or attested)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 before me on </a:t>
            </a:r>
            <a:r>
              <a:rPr lang="en-US" b="1" u="sng" dirty="0">
                <a:solidFill>
                  <a:srgbClr val="660033"/>
                </a:solidFill>
                <a:latin typeface="Times New Roman" pitchFamily="18" charset="0"/>
              </a:rPr>
              <a:t>today’s date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by </a:t>
            </a:r>
            <a:r>
              <a:rPr lang="en-US" b="1" u="sng" dirty="0">
                <a:solidFill>
                  <a:srgbClr val="660033"/>
                </a:solidFill>
                <a:latin typeface="Times New Roman" pitchFamily="18" charset="0"/>
              </a:rPr>
              <a:t>name of signer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en-US" sz="1800" u="sng" dirty="0">
              <a:solidFill>
                <a:schemeClr val="tx1"/>
              </a:solidFill>
              <a:latin typeface="Palace Script MT" pitchFamily="66" charset="0"/>
            </a:endParaRP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en-US" dirty="0"/>
          </a:p>
          <a:p>
            <a:r>
              <a:rPr lang="en-US" sz="1800" dirty="0">
                <a:solidFill>
                  <a:schemeClr val="tx1"/>
                </a:solidFill>
                <a:latin typeface="Times New Roman" pitchFamily="18" charset="0"/>
              </a:rPr>
              <a:t>Notary Public – State of Oregon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commission expires: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07/08/2026</a:t>
            </a:r>
          </a:p>
        </p:txBody>
      </p:sp>
      <p:sp>
        <p:nvSpPr>
          <p:cNvPr id="48133" name="Line 13"/>
          <p:cNvSpPr>
            <a:spLocks noChangeShapeType="1"/>
          </p:cNvSpPr>
          <p:nvPr/>
        </p:nvSpPr>
        <p:spPr bwMode="auto">
          <a:xfrm>
            <a:off x="990600" y="54102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800600" y="4953000"/>
            <a:ext cx="3581400" cy="1123950"/>
            <a:chOff x="780" y="3072"/>
            <a:chExt cx="2256" cy="708"/>
          </a:xfrm>
        </p:grpSpPr>
        <p:sp>
          <p:nvSpPr>
            <p:cNvPr id="48136" name="Rectangle 16"/>
            <p:cNvSpPr>
              <a:spLocks noChangeArrowheads="1"/>
            </p:cNvSpPr>
            <p:nvPr/>
          </p:nvSpPr>
          <p:spPr bwMode="auto">
            <a:xfrm>
              <a:off x="780" y="3072"/>
              <a:ext cx="2256" cy="69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137" name="Text Box 17"/>
            <p:cNvSpPr txBox="1">
              <a:spLocks noChangeArrowheads="1"/>
            </p:cNvSpPr>
            <p:nvPr/>
          </p:nvSpPr>
          <p:spPr bwMode="auto">
            <a:xfrm>
              <a:off x="1076" y="3140"/>
              <a:ext cx="1941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    OFFICIAL STAMP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      NOTARY QUE PUBLIC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NOTARY PUBLIC-OREGON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COMMISSION NO. 1234567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MY COMMISSION EXPIRES JULY </a:t>
              </a:r>
              <a:r>
                <a:rPr lang="en-US" sz="1200" dirty="0"/>
                <a:t>08</a:t>
              </a:r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, 2026</a:t>
              </a:r>
            </a:p>
          </p:txBody>
        </p:sp>
        <p:pic>
          <p:nvPicPr>
            <p:cNvPr id="48138" name="Picture 18" descr="ORSe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6" y="3112"/>
              <a:ext cx="434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914400" y="4876800"/>
            <a:ext cx="3352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0033"/>
                </a:solidFill>
                <a:latin typeface="Edwardian Script ITC" pitchFamily="66" charset="0"/>
              </a:rPr>
              <a:t> </a:t>
            </a:r>
            <a:r>
              <a:rPr lang="en-US" sz="4000" b="1" dirty="0">
                <a:solidFill>
                  <a:srgbClr val="660033"/>
                </a:solidFill>
                <a:latin typeface="Edwardian Script ITC" pitchFamily="66" charset="0"/>
              </a:rPr>
              <a:t>Notary Public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Copy Certification</a:t>
            </a:r>
          </a:p>
        </p:txBody>
      </p:sp>
      <p:sp>
        <p:nvSpPr>
          <p:cNvPr id="72741" name="Rectangle 37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001000" cy="3962400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Do not certify to copies of </a:t>
            </a:r>
            <a:r>
              <a:rPr lang="en-US" sz="2800" b="1" i="1" dirty="0">
                <a:solidFill>
                  <a:srgbClr val="0070C0"/>
                </a:solidFill>
                <a:cs typeface="Times New Roman" pitchFamily="18" charset="0"/>
              </a:rPr>
              <a:t>public </a:t>
            </a: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documents:</a:t>
            </a:r>
          </a:p>
          <a:p>
            <a:pPr lvl="1"/>
            <a:r>
              <a:rPr lang="en-US" sz="2600" dirty="0">
                <a:cs typeface="Times New Roman" pitchFamily="18" charset="0"/>
              </a:rPr>
              <a:t>Vital records</a:t>
            </a:r>
          </a:p>
          <a:p>
            <a:pPr lvl="1"/>
            <a:r>
              <a:rPr lang="en-US" sz="2600" dirty="0">
                <a:cs typeface="Times New Roman" pitchFamily="18" charset="0"/>
              </a:rPr>
              <a:t>County clerk, court records</a:t>
            </a:r>
          </a:p>
          <a:p>
            <a:pPr lvl="1"/>
            <a:r>
              <a:rPr lang="en-US" sz="2600" dirty="0">
                <a:cs typeface="Times New Roman" pitchFamily="18" charset="0"/>
              </a:rPr>
              <a:t>FBI fingerprint cards</a:t>
            </a:r>
          </a:p>
          <a:p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May copy </a:t>
            </a:r>
            <a:r>
              <a:rPr lang="en-US" sz="2800" b="1" i="1" dirty="0">
                <a:solidFill>
                  <a:srgbClr val="0070C0"/>
                </a:solidFill>
                <a:cs typeface="Times New Roman" pitchFamily="18" charset="0"/>
              </a:rPr>
              <a:t>private</a:t>
            </a: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 documents:</a:t>
            </a:r>
          </a:p>
          <a:p>
            <a:pPr lvl="1"/>
            <a:r>
              <a:rPr lang="en-US" sz="2600" dirty="0">
                <a:cs typeface="Times New Roman" pitchFamily="18" charset="0"/>
              </a:rPr>
              <a:t>Driver license </a:t>
            </a:r>
          </a:p>
          <a:p>
            <a:pPr lvl="1"/>
            <a:r>
              <a:rPr lang="en-US" sz="2600" dirty="0">
                <a:cs typeface="Times New Roman" pitchFamily="18" charset="0"/>
              </a:rPr>
              <a:t>Passport</a:t>
            </a:r>
            <a:r>
              <a:rPr lang="en-US" sz="2400" dirty="0">
                <a:cs typeface="Times New Roman" pitchFamily="18" charset="0"/>
              </a:rPr>
              <a:t> </a:t>
            </a:r>
          </a:p>
          <a:p>
            <a:pPr lvl="1"/>
            <a:r>
              <a:rPr lang="en-US" sz="2600" dirty="0">
                <a:cs typeface="Times New Roman" pitchFamily="18" charset="0"/>
              </a:rPr>
              <a:t>Diplomas, licenses, certificates, letters...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en-US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2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2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D9F140-410C-47CF-A33D-2F4F65A95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46" y="0"/>
            <a:ext cx="661030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AB2713-E657-29B2-EEC0-FF7274003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083" y="0"/>
            <a:ext cx="6709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644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762000" y="2209800"/>
            <a:ext cx="8153400" cy="426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</a:rPr>
              <a:t>Copy Certification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914400" y="2632074"/>
            <a:ext cx="7924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State of Oregon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County of </a:t>
            </a:r>
            <a:r>
              <a:rPr lang="en-US" b="1" u="sng" dirty="0">
                <a:solidFill>
                  <a:srgbClr val="660033"/>
                </a:solidFill>
                <a:latin typeface="Times New Roman" pitchFamily="18" charset="0"/>
              </a:rPr>
              <a:t> Here </a:t>
            </a:r>
          </a:p>
          <a:p>
            <a:endParaRPr lang="en-US" b="1" u="sng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I certify that this is a </a:t>
            </a:r>
            <a:r>
              <a:rPr lang="en-US" dirty="0">
                <a:latin typeface="Times New Roman" pitchFamily="18" charset="0"/>
              </a:rPr>
              <a:t>true and correct copy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of a record in the possession 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of  </a:t>
            </a:r>
            <a:r>
              <a:rPr lang="en-US" b="1" u="sng" dirty="0">
                <a:solidFill>
                  <a:srgbClr val="660033"/>
                </a:solidFill>
                <a:latin typeface="Times New Roman" pitchFamily="18" charset="0"/>
              </a:rPr>
              <a:t>name of signer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.  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Dated </a:t>
            </a:r>
            <a:r>
              <a:rPr lang="en-US" b="1" u="sng" dirty="0">
                <a:solidFill>
                  <a:srgbClr val="660033"/>
                </a:solidFill>
                <a:latin typeface="Times New Roman" pitchFamily="18" charset="0"/>
              </a:rPr>
              <a:t>today’s date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Times New Roman" pitchFamily="18" charset="0"/>
              </a:rPr>
              <a:t>Notary Public – State of Oregon</a:t>
            </a:r>
            <a:endParaRPr lang="en-US" dirty="0"/>
          </a:p>
          <a:p>
            <a:r>
              <a:rPr lang="en-US" sz="1800" dirty="0">
                <a:solidFill>
                  <a:schemeClr val="tx1"/>
                </a:solidFill>
                <a:latin typeface="Times New Roman" pitchFamily="18" charset="0"/>
              </a:rPr>
              <a:t>My commission expires: </a:t>
            </a:r>
            <a:r>
              <a:rPr lang="en-US" sz="1800" u="sng" dirty="0">
                <a:solidFill>
                  <a:schemeClr val="tx1"/>
                </a:solidFill>
                <a:latin typeface="Times New Roman" pitchFamily="18" charset="0"/>
              </a:rPr>
              <a:t>07/08/2026</a:t>
            </a:r>
          </a:p>
        </p:txBody>
      </p:sp>
      <p:sp>
        <p:nvSpPr>
          <p:cNvPr id="50181" name="Line 10"/>
          <p:cNvSpPr>
            <a:spLocks noChangeShapeType="1"/>
          </p:cNvSpPr>
          <p:nvPr/>
        </p:nvSpPr>
        <p:spPr bwMode="auto">
          <a:xfrm>
            <a:off x="1066800" y="54102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50182" name="Text Box 11"/>
          <p:cNvSpPr txBox="1">
            <a:spLocks noChangeArrowheads="1"/>
          </p:cNvSpPr>
          <p:nvPr/>
        </p:nvSpPr>
        <p:spPr bwMode="auto">
          <a:xfrm>
            <a:off x="914400" y="4871950"/>
            <a:ext cx="320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660033"/>
                </a:solidFill>
                <a:latin typeface="Edwardian Script ITC" pitchFamily="66" charset="0"/>
              </a:rPr>
              <a:t>Notary Public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800600" y="4953000"/>
            <a:ext cx="3581402" cy="1123950"/>
            <a:chOff x="780" y="3072"/>
            <a:chExt cx="2256" cy="708"/>
          </a:xfrm>
        </p:grpSpPr>
        <p:sp>
          <p:nvSpPr>
            <p:cNvPr id="50184" name="Rectangle 13"/>
            <p:cNvSpPr>
              <a:spLocks noChangeArrowheads="1"/>
            </p:cNvSpPr>
            <p:nvPr/>
          </p:nvSpPr>
          <p:spPr bwMode="auto">
            <a:xfrm>
              <a:off x="780" y="3072"/>
              <a:ext cx="2256" cy="69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185" name="Text Box 14"/>
            <p:cNvSpPr txBox="1">
              <a:spLocks noChangeArrowheads="1"/>
            </p:cNvSpPr>
            <p:nvPr/>
          </p:nvSpPr>
          <p:spPr bwMode="auto">
            <a:xfrm>
              <a:off x="1102" y="3140"/>
              <a:ext cx="1891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        OFFICIAL STAMP</a:t>
              </a:r>
            </a:p>
            <a:p>
              <a:pPr algn="ctr"/>
              <a:r>
                <a:rPr lang="en-US" sz="1200" dirty="0"/>
                <a:t>        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NOTARY QUE PUBLIC</a:t>
              </a:r>
              <a:endPara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NOTARY PUBLIC-OREGON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COMMISSION NO. 1234567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MY COMMISSION EXPIRES JULY </a:t>
              </a:r>
              <a:r>
                <a:rPr lang="en-US" sz="1200" dirty="0"/>
                <a:t>8</a:t>
              </a:r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, 2026</a:t>
              </a:r>
            </a:p>
          </p:txBody>
        </p:sp>
        <p:pic>
          <p:nvPicPr>
            <p:cNvPr id="50186" name="Picture 15" descr="ORSe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5" y="3106"/>
              <a:ext cx="434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106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Scenario 1: </a:t>
            </a:r>
            <a:r>
              <a:rPr lang="en-US" sz="4500" dirty="0">
                <a:solidFill>
                  <a:srgbClr val="0070C0"/>
                </a:solidFill>
              </a:rPr>
              <a:t>Certificate Provided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5052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chemeClr val="accent6"/>
              </a:buClr>
              <a:buFont typeface="Wingdings" pitchFamily="2" charset="2"/>
              <a:buChar char="v"/>
            </a:pPr>
            <a:r>
              <a:rPr lang="en-US" dirty="0">
                <a:solidFill>
                  <a:srgbClr val="0070C0"/>
                </a:solidFill>
              </a:rPr>
              <a:t> Determine the Act.</a:t>
            </a:r>
          </a:p>
          <a:p>
            <a:pPr>
              <a:lnSpc>
                <a:spcPct val="200000"/>
              </a:lnSpc>
              <a:buClr>
                <a:schemeClr val="accent6"/>
              </a:buClr>
              <a:buFont typeface="Wingdings" pitchFamily="2" charset="2"/>
              <a:buChar char="v"/>
            </a:pPr>
            <a:r>
              <a:rPr lang="en-US" dirty="0">
                <a:solidFill>
                  <a:srgbClr val="0070C0"/>
                </a:solidFill>
              </a:rPr>
              <a:t> It’s </a:t>
            </a:r>
            <a:r>
              <a:rPr lang="en-US" b="1" i="1" dirty="0">
                <a:solidFill>
                  <a:srgbClr val="0070C0"/>
                </a:solidFill>
              </a:rPr>
              <a:t>your </a:t>
            </a:r>
            <a:r>
              <a:rPr lang="en-US" dirty="0">
                <a:solidFill>
                  <a:srgbClr val="0070C0"/>
                </a:solidFill>
              </a:rPr>
              <a:t>statement; conform it to the law</a:t>
            </a:r>
          </a:p>
          <a:p>
            <a:pPr>
              <a:lnSpc>
                <a:spcPct val="200000"/>
              </a:lnSpc>
              <a:buClr>
                <a:schemeClr val="accent6"/>
              </a:buClr>
              <a:buFont typeface="Wingdings" pitchFamily="2" charset="2"/>
              <a:buChar char="v"/>
            </a:pPr>
            <a:r>
              <a:rPr lang="en-US" dirty="0">
                <a:solidFill>
                  <a:srgbClr val="0070C0"/>
                </a:solidFill>
              </a:rPr>
              <a:t> It’s </a:t>
            </a:r>
            <a:r>
              <a:rPr lang="en-US" b="1" i="1" dirty="0">
                <a:solidFill>
                  <a:srgbClr val="0070C0"/>
                </a:solidFill>
              </a:rPr>
              <a:t>your</a:t>
            </a:r>
            <a:r>
              <a:rPr lang="en-US" dirty="0">
                <a:solidFill>
                  <a:srgbClr val="0070C0"/>
                </a:solidFill>
              </a:rPr>
              <a:t> statement; make it true.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600" dirty="0">
                <a:solidFill>
                  <a:srgbClr val="002060"/>
                </a:solidFill>
                <a:cs typeface="Times New Roman" pitchFamily="18" charset="0"/>
              </a:rPr>
              <a:t>Components of a Certificate</a:t>
            </a:r>
            <a:br>
              <a:rPr lang="en-US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6 Elements Every Time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847528-0EB9-404E-93D9-383A92874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57847528-0EB9-404E-93D9-383A92874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57847528-0EB9-404E-93D9-383A92874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graphicEl>
                                              <a:dgm id="{57847528-0EB9-404E-93D9-383A92874E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30FAFC-67BD-4FDF-BEA1-2529A0AAD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2830FAFC-67BD-4FDF-BEA1-2529A0AAD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2830FAFC-67BD-4FDF-BEA1-2529A0AAD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graphicEl>
                                              <a:dgm id="{2830FAFC-67BD-4FDF-BEA1-2529A0AAD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7E6513-8258-4F51-94D8-FFA1EEBD4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457E6513-8258-4F51-94D8-FFA1EEBD4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457E6513-8258-4F51-94D8-FFA1EEBD4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457E6513-8258-4F51-94D8-FFA1EEBD4A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01FE22-0B90-4F6A-8D13-C630B0CBB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3301FE22-0B90-4F6A-8D13-C630B0CBB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3301FE22-0B90-4F6A-8D13-C630B0CBB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graphicEl>
                                              <a:dgm id="{3301FE22-0B90-4F6A-8D13-C630B0CBB9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1BA898-9B77-4C70-9BBD-CAABC9A9C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0F1BA898-9B77-4C70-9BBD-CAABC9A9C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0F1BA898-9B77-4C70-9BBD-CAABC9A9C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0F1BA898-9B77-4C70-9BBD-CAABC9A9CD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128DCC-3D4E-4557-9583-A3854188D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graphicEl>
                                              <a:dgm id="{19128DCC-3D4E-4557-9583-A3854188D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19128DCC-3D4E-4557-9583-A3854188D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graphicEl>
                                              <a:dgm id="{19128DCC-3D4E-4557-9583-A3854188D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051"/>
          <p:cNvSpPr txBox="1">
            <a:spLocks noChangeArrowheads="1"/>
          </p:cNvSpPr>
          <p:nvPr/>
        </p:nvSpPr>
        <p:spPr bwMode="auto">
          <a:xfrm>
            <a:off x="685800" y="2133600"/>
            <a:ext cx="8229600" cy="36933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</a:rPr>
              <a:t>State of Oregon</a:t>
            </a:r>
            <a:br>
              <a:rPr lang="en-US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itchFamily="18" charset="0"/>
              </a:rPr>
              <a:t>County of </a:t>
            </a:r>
            <a:r>
              <a:rPr lang="en-US" dirty="0">
                <a:solidFill>
                  <a:srgbClr val="002060"/>
                </a:solidFill>
              </a:rPr>
              <a:t>_______________</a:t>
            </a:r>
            <a:endParaRPr lang="en-US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this ____ day of  _________  20__,  before me_____________________  , a notary public, personally appeared _______________________, personally known to me, or known by ID, to be the person(s) whose name(s) is(are) subscribed to this record, and acknowledged that he(she/they) executed the same.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</a:pPr>
            <a:br>
              <a:rPr lang="en-US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itchFamily="18" charset="0"/>
              </a:rPr>
              <a:t>				  </a:t>
            </a:r>
            <a:br>
              <a:rPr lang="en-US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itchFamily="18" charset="0"/>
              </a:rPr>
              <a:t>					                                                      Notary Public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</a:rPr>
              <a:t>					                                       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</a:rPr>
              <a:t>My Commission expires: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</a:rPr>
              <a:t>_______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180073" y="4339709"/>
            <a:ext cx="3581400" cy="1096963"/>
            <a:chOff x="1066800" y="4724400"/>
            <a:chExt cx="3581400" cy="1096963"/>
          </a:xfrm>
        </p:grpSpPr>
        <p:sp>
          <p:nvSpPr>
            <p:cNvPr id="37911" name="Rectangle 2053"/>
            <p:cNvSpPr>
              <a:spLocks noChangeArrowheads="1"/>
            </p:cNvSpPr>
            <p:nvPr/>
          </p:nvSpPr>
          <p:spPr bwMode="auto">
            <a:xfrm>
              <a:off x="1066800" y="4724400"/>
              <a:ext cx="3581400" cy="109696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912" name="Text Box 2054"/>
            <p:cNvSpPr txBox="1">
              <a:spLocks noChangeArrowheads="1"/>
            </p:cNvSpPr>
            <p:nvPr/>
          </p:nvSpPr>
          <p:spPr bwMode="auto">
            <a:xfrm>
              <a:off x="1584247" y="4765160"/>
              <a:ext cx="2998385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Times New Roman" pitchFamily="18" charset="0"/>
                </a:rPr>
                <a:t>     OFFICIAL STAMP</a:t>
              </a:r>
            </a:p>
            <a:p>
              <a:pPr algn="ctr"/>
              <a:r>
                <a:rPr lang="en-US" sz="1200" dirty="0">
                  <a:solidFill>
                    <a:srgbClr val="002060"/>
                  </a:solidFill>
                  <a:latin typeface="Times New Roman" pitchFamily="18" charset="0"/>
                </a:rPr>
                <a:t>        NOTARY QUE PUBLIC</a:t>
              </a:r>
            </a:p>
            <a:p>
              <a:pPr algn="ctr"/>
              <a:r>
                <a:rPr lang="en-US" sz="1200" dirty="0">
                  <a:solidFill>
                    <a:srgbClr val="002060"/>
                  </a:solidFill>
                  <a:latin typeface="Times New Roman" pitchFamily="18" charset="0"/>
                </a:rPr>
                <a:t>NOTARY PUBLIC-OREGON</a:t>
              </a:r>
            </a:p>
            <a:p>
              <a:pPr algn="ctr"/>
              <a:r>
                <a:rPr lang="en-US" sz="1200" dirty="0">
                  <a:solidFill>
                    <a:srgbClr val="002060"/>
                  </a:solidFill>
                  <a:latin typeface="Times New Roman" pitchFamily="18" charset="0"/>
                </a:rPr>
                <a:t>COMMISSION NO. 1234567</a:t>
              </a:r>
            </a:p>
            <a:p>
              <a:pPr algn="ctr"/>
              <a:r>
                <a:rPr lang="en-US" sz="1200" dirty="0">
                  <a:solidFill>
                    <a:srgbClr val="002060"/>
                  </a:solidFill>
                  <a:latin typeface="Times New Roman" pitchFamily="18" charset="0"/>
                </a:rPr>
                <a:t>MY COMMISSION EXPIRES JULY 8, 2026</a:t>
              </a:r>
            </a:p>
          </p:txBody>
        </p:sp>
        <p:pic>
          <p:nvPicPr>
            <p:cNvPr id="37913" name="Picture 2055" descr="ORSe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5537" y="4768334"/>
              <a:ext cx="688975" cy="688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8552" name="Text Box 2056"/>
          <p:cNvSpPr txBox="1">
            <a:spLocks noChangeArrowheads="1"/>
          </p:cNvSpPr>
          <p:nvPr/>
        </p:nvSpPr>
        <p:spPr bwMode="auto">
          <a:xfrm>
            <a:off x="1812131" y="2406131"/>
            <a:ext cx="2014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</a:p>
        </p:txBody>
      </p:sp>
      <p:grpSp>
        <p:nvGrpSpPr>
          <p:cNvPr id="3" name="Group 2060"/>
          <p:cNvGrpSpPr>
            <a:grpSpLocks/>
          </p:cNvGrpSpPr>
          <p:nvPr/>
        </p:nvGrpSpPr>
        <p:grpSpPr bwMode="auto">
          <a:xfrm>
            <a:off x="1447800" y="2819397"/>
            <a:ext cx="3200401" cy="381000"/>
            <a:chOff x="908" y="1776"/>
            <a:chExt cx="2016" cy="240"/>
          </a:xfrm>
        </p:grpSpPr>
        <p:sp>
          <p:nvSpPr>
            <p:cNvPr id="37908" name="Text Box 2057"/>
            <p:cNvSpPr txBox="1">
              <a:spLocks noChangeArrowheads="1"/>
            </p:cNvSpPr>
            <p:nvPr/>
          </p:nvSpPr>
          <p:spPr bwMode="auto">
            <a:xfrm>
              <a:off x="908" y="1776"/>
              <a:ext cx="4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7th</a:t>
              </a:r>
            </a:p>
          </p:txBody>
        </p:sp>
        <p:sp>
          <p:nvSpPr>
            <p:cNvPr id="37909" name="Text Box 2058"/>
            <p:cNvSpPr txBox="1">
              <a:spLocks noChangeArrowheads="1"/>
            </p:cNvSpPr>
            <p:nvPr/>
          </p:nvSpPr>
          <p:spPr bwMode="auto">
            <a:xfrm>
              <a:off x="1772" y="1783"/>
              <a:ext cx="10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 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Sept.</a:t>
              </a:r>
              <a:r>
                <a:rPr lang="en-US" b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37910" name="Text Box 2059"/>
            <p:cNvSpPr txBox="1">
              <a:spLocks noChangeArrowheads="1"/>
            </p:cNvSpPr>
            <p:nvPr/>
          </p:nvSpPr>
          <p:spPr bwMode="auto">
            <a:xfrm>
              <a:off x="2444" y="1776"/>
              <a:ext cx="4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660033"/>
                  </a:solidFill>
                  <a:latin typeface="Times New Roman" pitchFamily="18" charset="0"/>
                </a:rPr>
                <a:t>  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</a:p>
          </p:txBody>
        </p:sp>
      </p:grpSp>
      <p:sp>
        <p:nvSpPr>
          <p:cNvPr id="108557" name="Text Box 2061"/>
          <p:cNvSpPr txBox="1">
            <a:spLocks noChangeArrowheads="1"/>
          </p:cNvSpPr>
          <p:nvPr/>
        </p:nvSpPr>
        <p:spPr bwMode="auto">
          <a:xfrm>
            <a:off x="5588918" y="2830510"/>
            <a:ext cx="17427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of notary </a:t>
            </a:r>
          </a:p>
        </p:txBody>
      </p:sp>
      <p:sp>
        <p:nvSpPr>
          <p:cNvPr id="108558" name="Text Box 2062"/>
          <p:cNvSpPr txBox="1">
            <a:spLocks noChangeArrowheads="1"/>
          </p:cNvSpPr>
          <p:nvPr/>
        </p:nvSpPr>
        <p:spPr bwMode="auto">
          <a:xfrm>
            <a:off x="3352800" y="3124200"/>
            <a:ext cx="1114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</a:rPr>
              <a:t>John Doe</a:t>
            </a:r>
          </a:p>
        </p:txBody>
      </p:sp>
      <p:sp>
        <p:nvSpPr>
          <p:cNvPr id="108559" name="Line 2063"/>
          <p:cNvSpPr>
            <a:spLocks noChangeShapeType="1"/>
          </p:cNvSpPr>
          <p:nvPr/>
        </p:nvSpPr>
        <p:spPr bwMode="auto">
          <a:xfrm>
            <a:off x="4419600" y="3352800"/>
            <a:ext cx="1600200" cy="0"/>
          </a:xfrm>
          <a:prstGeom prst="line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4" name="Group 2070"/>
          <p:cNvGrpSpPr>
            <a:grpSpLocks/>
          </p:cNvGrpSpPr>
          <p:nvPr/>
        </p:nvGrpSpPr>
        <p:grpSpPr bwMode="auto">
          <a:xfrm>
            <a:off x="5004083" y="3581400"/>
            <a:ext cx="939517" cy="0"/>
            <a:chOff x="388" y="838200"/>
            <a:chExt cx="951" cy="0"/>
          </a:xfrm>
        </p:grpSpPr>
        <p:sp>
          <p:nvSpPr>
            <p:cNvPr id="37905" name="Line 2067"/>
            <p:cNvSpPr>
              <a:spLocks noChangeShapeType="1"/>
            </p:cNvSpPr>
            <p:nvPr/>
          </p:nvSpPr>
          <p:spPr bwMode="auto">
            <a:xfrm>
              <a:off x="388" y="838200"/>
              <a:ext cx="231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07" name="Line 2069"/>
            <p:cNvSpPr>
              <a:spLocks noChangeShapeType="1"/>
            </p:cNvSpPr>
            <p:nvPr/>
          </p:nvSpPr>
          <p:spPr bwMode="auto">
            <a:xfrm>
              <a:off x="851" y="838200"/>
              <a:ext cx="488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8567" name="Rectangle 2071"/>
          <p:cNvSpPr>
            <a:spLocks noChangeArrowheads="1"/>
          </p:cNvSpPr>
          <p:nvPr/>
        </p:nvSpPr>
        <p:spPr bwMode="auto">
          <a:xfrm>
            <a:off x="5334000" y="4419600"/>
            <a:ext cx="33528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0070C0"/>
                </a:solidFill>
                <a:latin typeface="Edwardian Script ITC" pitchFamily="66" charset="0"/>
              </a:rPr>
              <a:t>Notary Public</a:t>
            </a:r>
          </a:p>
        </p:txBody>
      </p:sp>
      <p:sp>
        <p:nvSpPr>
          <p:cNvPr id="108568" name="Text Box 2072"/>
          <p:cNvSpPr txBox="1">
            <a:spLocks noChangeArrowheads="1"/>
          </p:cNvSpPr>
          <p:nvPr/>
        </p:nvSpPr>
        <p:spPr bwMode="auto">
          <a:xfrm>
            <a:off x="7620000" y="541020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</a:rPr>
              <a:t>7/8/26</a:t>
            </a:r>
          </a:p>
        </p:txBody>
      </p:sp>
      <p:sp>
        <p:nvSpPr>
          <p:cNvPr id="108572" name="Line 2076"/>
          <p:cNvSpPr>
            <a:spLocks noChangeShapeType="1"/>
          </p:cNvSpPr>
          <p:nvPr/>
        </p:nvSpPr>
        <p:spPr bwMode="auto">
          <a:xfrm>
            <a:off x="6172200" y="3276600"/>
            <a:ext cx="2362200" cy="0"/>
          </a:xfrm>
          <a:prstGeom prst="line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8573" name="Line 2077"/>
          <p:cNvSpPr>
            <a:spLocks noChangeShapeType="1"/>
          </p:cNvSpPr>
          <p:nvPr/>
        </p:nvSpPr>
        <p:spPr bwMode="auto">
          <a:xfrm>
            <a:off x="3581400" y="3581400"/>
            <a:ext cx="228600" cy="0"/>
          </a:xfrm>
          <a:prstGeom prst="line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Filling Out a Certificate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334000" y="5105400"/>
            <a:ext cx="3200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ine 2069"/>
          <p:cNvSpPr>
            <a:spLocks noChangeShapeType="1"/>
          </p:cNvSpPr>
          <p:nvPr/>
        </p:nvSpPr>
        <p:spPr bwMode="auto">
          <a:xfrm>
            <a:off x="2819400" y="3810000"/>
            <a:ext cx="838200" cy="0"/>
          </a:xfrm>
          <a:prstGeom prst="line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8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8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2" grpId="0" autoUpdateAnimBg="0"/>
      <p:bldP spid="108557" grpId="0" autoUpdateAnimBg="0"/>
      <p:bldP spid="108558" grpId="0" autoUpdateAnimBg="0"/>
      <p:bldP spid="108559" grpId="0" animBg="1"/>
      <p:bldP spid="108567" grpId="0" autoUpdateAnimBg="0"/>
      <p:bldP spid="108568" grpId="0" autoUpdateAnimBg="0"/>
      <p:bldP spid="108572" grpId="0" animBg="1"/>
      <p:bldP spid="108573" grpId="0" animBg="1"/>
      <p:bldP spid="3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5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Scenario 2:</a:t>
            </a:r>
            <a:r>
              <a:rPr lang="en-US" sz="4900" dirty="0"/>
              <a:t> </a:t>
            </a:r>
            <a:r>
              <a:rPr lang="en-US" sz="4500" dirty="0">
                <a:solidFill>
                  <a:srgbClr val="0070C0"/>
                </a:solidFill>
              </a:rPr>
              <a:t>No Certificate Provided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209800"/>
            <a:ext cx="82296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Which Act am I Witnessing?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Match Certificate to Act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Apply to Document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>
            <a:off x="1600200" y="381000"/>
            <a:ext cx="5562600" cy="6477000"/>
            <a:chOff x="0" y="304800"/>
            <a:chExt cx="5562600" cy="6477000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0" y="304800"/>
              <a:ext cx="5562600" cy="6477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23"/>
            <p:cNvGrpSpPr/>
            <p:nvPr/>
          </p:nvGrpSpPr>
          <p:grpSpPr>
            <a:xfrm>
              <a:off x="990600" y="304800"/>
              <a:ext cx="3594100" cy="5472113"/>
              <a:chOff x="990600" y="457200"/>
              <a:chExt cx="3594100" cy="5472113"/>
            </a:xfrm>
          </p:grpSpPr>
          <p:sp>
            <p:nvSpPr>
              <p:cNvPr id="5" name="Text Box 7"/>
              <p:cNvSpPr txBox="1">
                <a:spLocks noChangeArrowheads="1"/>
              </p:cNvSpPr>
              <p:nvPr/>
            </p:nvSpPr>
            <p:spPr bwMode="auto">
              <a:xfrm>
                <a:off x="990600" y="457200"/>
                <a:ext cx="32004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Grant Deed</a:t>
                </a:r>
              </a:p>
            </p:txBody>
          </p:sp>
          <p:sp>
            <p:nvSpPr>
              <p:cNvPr id="6" name="Text Box 2"/>
              <p:cNvSpPr txBox="1">
                <a:spLocks noChangeArrowheads="1"/>
              </p:cNvSpPr>
              <p:nvPr/>
            </p:nvSpPr>
            <p:spPr bwMode="auto">
              <a:xfrm>
                <a:off x="2209800" y="5562600"/>
                <a:ext cx="22098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latin typeface="Monotype Corsiva" pitchFamily="66" charset="0"/>
                  </a:rPr>
                  <a:t>Sandra L. Brown</a:t>
                </a:r>
              </a:p>
            </p:txBody>
          </p:sp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990600" y="990600"/>
                <a:ext cx="3594100" cy="4724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latin typeface="Times New Roman" pitchFamily="18" charset="0"/>
                  </a:rPr>
                  <a:t>lkasdjflksdjflsdkjflsdkjflsdkjfsldkfjldskfjlsdkjflsdkfjlsdkfjlsdfjlsdkfjsldfjlsdkfjlsdkfjlsdkfjlsdkjfsdkfjsldkfjsldkjflsk lkasdjflksdjflsdkjflsdkjflsdkjfsldkfjldskfjlsdkjflsdkfjlsdkfjlsdfjlsdkfjsldfjlsdkfjlsdkfjlsdkfjlsdkjfsdkfjsldkfjsldkjflsk lkasdjflksdjflsdkjflsdkjflsdkjfsldkfjldskfjlsdkjflsdkfjlsdkfjlsdfjlsdkfjsldfjlsdkfjlsdkfjlsdkfjlsdkjfsdkfjsldkfjsldkjflsklkasdjflksdjflsdkjflsdkjflsdkjfsldkfjldskfjlsdkjflsdkfjlsdkfjlsdfjlsdkfjsldfjlsdkfjlsdkfjlsdkfjlsdkjfsdkfjsldkfjsldkjflsk lkasdjflksdjflsdkjflsdkjflsdkjfsldkfjldskfjlsdkjflsdkfjlsdkfjlsdfjlsdkfjsldfjlsdkfjlsdkfjlsdkfjlsdkjfsdkfjsldkfjsldkjflsk lkasdjflksdjflsdkjflsdkjflsdkjfsldkfjldskfjlsdkjflsdkfjlsdkfjlsdfjlsdkfjsldfjlsdkfjlsdkfjlsdkfjlsdkjfsdkfjsldkfjsldkjflsklkasdjflksdjflsdkjflsdkjflsdkjfsldkfjldskfjlsdkjflsdkfjlsdkfjlsdfjlsdkfjsldfjlsdkfjlsdkfjlsdkfjlsdkjfsdkfjsldkfjsldkjflsk </a:t>
                </a:r>
                <a:r>
                  <a:rPr lang="en-US" sz="1400" dirty="0" err="1">
                    <a:solidFill>
                      <a:srgbClr val="000000"/>
                    </a:solidFill>
                    <a:latin typeface="Times New Roman" pitchFamily="18" charset="0"/>
                  </a:rPr>
                  <a:t>lkasdjflksdjflsdkjflsdkjflsdkjfsldkfjldskfjl</a:t>
                </a:r>
                <a:endParaRPr lang="en-US" sz="1400" dirty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>
                  <a:spcBef>
                    <a:spcPct val="50000"/>
                  </a:spcBef>
                </a:pPr>
                <a:endParaRPr lang="en-US" sz="1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828800" y="304800"/>
          <a:ext cx="5253037" cy="636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6189187" imgH="7506636" progId="Word.Document.12">
                  <p:embed/>
                </p:oleObj>
              </mc:Choice>
              <mc:Fallback>
                <p:oleObj name="Document" r:id="rId4" imgW="6189187" imgH="7506636" progId="Word.Document.12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04800"/>
                        <a:ext cx="5253037" cy="6369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738" y="3227715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dwardian Script ITC" panose="030303020407070D0804" pitchFamily="66" charset="0"/>
                <a:cs typeface="Times New Roman" pitchFamily="18" charset="0"/>
              </a:rPr>
              <a:t>Notary Public</a:t>
            </a:r>
            <a:endParaRPr lang="en-US" sz="2800" dirty="0">
              <a:solidFill>
                <a:schemeClr val="tx1"/>
              </a:solidFill>
              <a:latin typeface="Edwardian Script ITC" panose="030303020407070D0804" pitchFamily="66" charset="0"/>
              <a:cs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200534" y="4546600"/>
            <a:ext cx="2361686" cy="708084"/>
            <a:chOff x="356" y="2769"/>
            <a:chExt cx="1918" cy="909"/>
          </a:xfrm>
        </p:grpSpPr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356" y="2769"/>
              <a:ext cx="1918" cy="909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  <a:latin typeface="Times New Roman" pitchFamily="18" charset="0"/>
                </a:rPr>
                <a:t>OFFICIAL STAMP</a:t>
              </a:r>
            </a:p>
            <a:p>
              <a:pPr algn="ctr"/>
              <a:r>
                <a:rPr lang="en-US" sz="800" dirty="0">
                  <a:solidFill>
                    <a:schemeClr val="tx1"/>
                  </a:solidFill>
                  <a:latin typeface="Times New Roman" pitchFamily="18" charset="0"/>
                </a:rPr>
                <a:t>      </a:t>
              </a:r>
              <a:r>
                <a:rPr lang="en-US" sz="800" dirty="0">
                  <a:latin typeface="Times New Roman" pitchFamily="18" charset="0"/>
                </a:rPr>
                <a:t>NOTARY QUE PUBLIC</a:t>
              </a:r>
              <a:endParaRPr lang="en-US" sz="800" dirty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ctr"/>
              <a:r>
                <a:rPr lang="en-US" sz="800" dirty="0">
                  <a:solidFill>
                    <a:schemeClr val="tx1"/>
                  </a:solidFill>
                  <a:latin typeface="Times New Roman" pitchFamily="18" charset="0"/>
                </a:rPr>
                <a:t>NOTARY PUBLIC-OREGON</a:t>
              </a:r>
            </a:p>
            <a:p>
              <a:pPr algn="ctr"/>
              <a:r>
                <a:rPr lang="en-US" sz="800" dirty="0">
                  <a:solidFill>
                    <a:schemeClr val="tx1"/>
                  </a:solidFill>
                  <a:latin typeface="Times New Roman" pitchFamily="18" charset="0"/>
                </a:rPr>
                <a:t>COMMISSION NO. 1014537</a:t>
              </a:r>
            </a:p>
            <a:p>
              <a:pPr algn="ctr"/>
              <a:r>
                <a:rPr lang="en-US" sz="800" dirty="0">
                  <a:solidFill>
                    <a:schemeClr val="tx1"/>
                  </a:solidFill>
                  <a:latin typeface="Times New Roman" pitchFamily="18" charset="0"/>
                </a:rPr>
                <a:t>MY COMMISSION EXPIRES JULY </a:t>
              </a:r>
              <a:r>
                <a:rPr lang="en-US" sz="800" dirty="0"/>
                <a:t>8</a:t>
              </a:r>
              <a:r>
                <a:rPr lang="en-US" sz="800" dirty="0">
                  <a:solidFill>
                    <a:schemeClr val="tx1"/>
                  </a:solidFill>
                  <a:latin typeface="Times New Roman" pitchFamily="18" charset="0"/>
                </a:rPr>
                <a:t>, 2025</a:t>
              </a:r>
            </a:p>
          </p:txBody>
        </p:sp>
        <p:pic>
          <p:nvPicPr>
            <p:cNvPr id="6" name="Picture 10" descr="ORSeal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84" y="2860"/>
              <a:ext cx="346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473474"/>
              </p:ext>
            </p:extLst>
          </p:nvPr>
        </p:nvGraphicFramePr>
        <p:xfrm>
          <a:off x="3732213" y="304800"/>
          <a:ext cx="5253037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4" imgW="6189187" imgH="7588952" progId="Word.Document.12">
                  <p:embed/>
                </p:oleObj>
              </mc:Choice>
              <mc:Fallback>
                <p:oleObj name="Document" r:id="rId4" imgW="6189187" imgH="7588952" progId="Word.Document.12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213" y="304800"/>
                        <a:ext cx="5253037" cy="6400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893140" y="3228291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dwardian Script ITC" panose="030303020407070D0804" pitchFamily="66" charset="0"/>
                <a:cs typeface="Times New Roman" pitchFamily="18" charset="0"/>
              </a:rPr>
              <a:t>H</a:t>
            </a:r>
            <a:r>
              <a:rPr lang="en-US" sz="2800" dirty="0">
                <a:solidFill>
                  <a:schemeClr val="tx1"/>
                </a:solidFill>
                <a:latin typeface="Edwardian Script ITC" panose="030303020407070D0804" pitchFamily="66" charset="0"/>
                <a:cs typeface="Times New Roman" pitchFamily="18" charset="0"/>
              </a:rPr>
              <a:t>eather S. 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105400" y="4546600"/>
            <a:ext cx="2305050" cy="711200"/>
            <a:chOff x="1903" y="2769"/>
            <a:chExt cx="1872" cy="913"/>
          </a:xfrm>
        </p:grpSpPr>
        <p:sp>
          <p:nvSpPr>
            <p:cNvPr id="34831" name="Text Box 11"/>
            <p:cNvSpPr txBox="1">
              <a:spLocks noChangeArrowheads="1"/>
            </p:cNvSpPr>
            <p:nvPr/>
          </p:nvSpPr>
          <p:spPr bwMode="auto">
            <a:xfrm>
              <a:off x="1903" y="2769"/>
              <a:ext cx="1872" cy="913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  <a:latin typeface="Times New Roman" pitchFamily="18" charset="0"/>
                </a:rPr>
                <a:t>OFFICIAL STAMP</a:t>
              </a:r>
            </a:p>
            <a:p>
              <a:pPr algn="ctr"/>
              <a:r>
                <a:rPr lang="en-US" sz="800" dirty="0">
                  <a:latin typeface="Times New Roman" pitchFamily="18" charset="0"/>
                </a:rPr>
                <a:t>NOTARY QUE PUBLIC</a:t>
              </a:r>
              <a:endParaRPr lang="en-US" sz="800" dirty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ctr"/>
              <a:r>
                <a:rPr lang="en-US" sz="800" dirty="0">
                  <a:solidFill>
                    <a:schemeClr val="tx1"/>
                  </a:solidFill>
                  <a:latin typeface="Times New Roman" pitchFamily="18" charset="0"/>
                </a:rPr>
                <a:t>NOTARY PUBLIC-OREGON</a:t>
              </a:r>
            </a:p>
            <a:p>
              <a:pPr algn="ctr"/>
              <a:r>
                <a:rPr lang="en-US" sz="800" dirty="0">
                  <a:solidFill>
                    <a:schemeClr val="tx1"/>
                  </a:solidFill>
                  <a:latin typeface="Times New Roman" pitchFamily="18" charset="0"/>
                </a:rPr>
                <a:t>COMMISSION NO. 1014537</a:t>
              </a:r>
            </a:p>
            <a:p>
              <a:pPr algn="ctr"/>
              <a:r>
                <a:rPr lang="en-US" sz="800" dirty="0">
                  <a:solidFill>
                    <a:schemeClr val="tx1"/>
                  </a:solidFill>
                  <a:latin typeface="Times New Roman" pitchFamily="18" charset="0"/>
                </a:rPr>
                <a:t>MY COMMISSION EXPIRES JULY </a:t>
              </a:r>
              <a:r>
                <a:rPr lang="en-US" sz="800" dirty="0"/>
                <a:t>8</a:t>
              </a:r>
              <a:r>
                <a:rPr lang="en-US" sz="800" dirty="0">
                  <a:solidFill>
                    <a:schemeClr val="tx1"/>
                  </a:solidFill>
                  <a:latin typeface="Times New Roman" pitchFamily="18" charset="0"/>
                </a:rPr>
                <a:t>, 2025</a:t>
              </a:r>
            </a:p>
          </p:txBody>
        </p:sp>
        <p:pic>
          <p:nvPicPr>
            <p:cNvPr id="35854" name="Picture 10" descr="ORSeal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903" y="2867"/>
              <a:ext cx="346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4"/>
          <p:cNvGrpSpPr/>
          <p:nvPr/>
        </p:nvGrpSpPr>
        <p:grpSpPr>
          <a:xfrm>
            <a:off x="0" y="304800"/>
            <a:ext cx="5562600" cy="6477000"/>
            <a:chOff x="0" y="304800"/>
            <a:chExt cx="5562600" cy="6477000"/>
          </a:xfrm>
        </p:grpSpPr>
        <p:sp>
          <p:nvSpPr>
            <p:cNvPr id="34821" name="Rectangle 5"/>
            <p:cNvSpPr>
              <a:spLocks noChangeArrowheads="1"/>
            </p:cNvSpPr>
            <p:nvPr/>
          </p:nvSpPr>
          <p:spPr bwMode="auto">
            <a:xfrm>
              <a:off x="0" y="304800"/>
              <a:ext cx="5562600" cy="6477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23"/>
            <p:cNvGrpSpPr/>
            <p:nvPr/>
          </p:nvGrpSpPr>
          <p:grpSpPr>
            <a:xfrm>
              <a:off x="990600" y="304800"/>
              <a:ext cx="3594100" cy="5472113"/>
              <a:chOff x="990600" y="457200"/>
              <a:chExt cx="3594100" cy="5472113"/>
            </a:xfrm>
          </p:grpSpPr>
          <p:sp>
            <p:nvSpPr>
              <p:cNvPr id="34823" name="Text Box 7"/>
              <p:cNvSpPr txBox="1">
                <a:spLocks noChangeArrowheads="1"/>
              </p:cNvSpPr>
              <p:nvPr/>
            </p:nvSpPr>
            <p:spPr bwMode="auto">
              <a:xfrm>
                <a:off x="990600" y="457200"/>
                <a:ext cx="32004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Grant Deed</a:t>
                </a:r>
              </a:p>
            </p:txBody>
          </p:sp>
          <p:sp>
            <p:nvSpPr>
              <p:cNvPr id="34818" name="Text Box 2"/>
              <p:cNvSpPr txBox="1">
                <a:spLocks noChangeArrowheads="1"/>
              </p:cNvSpPr>
              <p:nvPr/>
            </p:nvSpPr>
            <p:spPr bwMode="auto">
              <a:xfrm>
                <a:off x="2209800" y="5562600"/>
                <a:ext cx="22098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latin typeface="Monotype Corsiva" pitchFamily="66" charset="0"/>
                  </a:rPr>
                  <a:t>Sandra L. Brown</a:t>
                </a:r>
              </a:p>
            </p:txBody>
          </p:sp>
          <p:sp>
            <p:nvSpPr>
              <p:cNvPr id="34822" name="Text Box 6"/>
              <p:cNvSpPr txBox="1">
                <a:spLocks noChangeArrowheads="1"/>
              </p:cNvSpPr>
              <p:nvPr/>
            </p:nvSpPr>
            <p:spPr bwMode="auto">
              <a:xfrm>
                <a:off x="990600" y="990600"/>
                <a:ext cx="3594100" cy="4724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latin typeface="Times New Roman" pitchFamily="18" charset="0"/>
                  </a:rPr>
                  <a:t>lkasdjflksdjflsdkjflsdkjflsdkjfsldkfjldskfjlsdkjflsdkfjlsdkfjlsdfjlsdkfjsldfjlsdkfjlsdkfjlsdkfjlsdkjfsdkfjsldkfjsldkjflsk lkasdjflksdjflsdkjflsdkjflsdkjfsldkfjldskfjlsdkjflsdkfjlsdkfjlsdfjlsdkfjsldfjlsdkfjlsdkfjlsdkfjlsdkjfsdkfjsldkfjsldkjflsk lkasdjflksdjflsdkjflsdkjflsdkjfsldkfjldskfjlsdkjflsdkfjlsdkfjlsdfjlsdkfjsldfjlsdkfjlsdkfjlsdkfjlsdkjfsdkfjsldkfjsldkjflsklkasdjflksdjflsdkjflsdkjflsdkjfsldkfjldskfjlsdkjflsdkfjlsdkfjlsdfjlsdkfjsldfjlsdkfjlsdkfjlsdkfjlsdkjfsdkfjsldkfjsldkjflsk lkasdjflksdjflsdkjflsdkjflsdkjfsldkfjldskfjlsdkjflsdkfjlsdkfjlsdfjlsdkfjsldfjlsdkfjlsdkfjlsdkfjlsdkjfsdkfjsldkfjsldkjflsk lkasdjflksdjflsdkjflsdkjflsdkjfsldkfjldskfjlsdkjflsdkfjlsdkfjlsdfjlsdkfjsldfjlsdkfjlsdkfjlsdkfjlsdkjfsdkfjsldkfjsldkjflsklkasdjflksdjflsdkjflsdkjflsdkjfsldkfjldskfjlsdkjflsdkfjlsdkfjlsdfjlsdkfjsldfjlsdkfjlsdkfjlsdkfjlsdkjfsdkfjsldkfjsldkjflsk </a:t>
                </a:r>
                <a:r>
                  <a:rPr lang="en-US" sz="1400" dirty="0" err="1">
                    <a:solidFill>
                      <a:srgbClr val="000000"/>
                    </a:solidFill>
                    <a:latin typeface="Times New Roman" pitchFamily="18" charset="0"/>
                  </a:rPr>
                  <a:t>lkasdjflksdjflsdkjflsdkjflsdkjfsldkfjldskfjl</a:t>
                </a:r>
                <a:endParaRPr lang="en-US" sz="1400" dirty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>
                  <a:spcBef>
                    <a:spcPct val="50000"/>
                  </a:spcBef>
                </a:pPr>
                <a:endParaRPr lang="en-US" sz="1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" name="Group 9"/>
          <p:cNvGrpSpPr>
            <a:grpSpLocks/>
          </p:cNvGrpSpPr>
          <p:nvPr/>
        </p:nvGrpSpPr>
        <p:grpSpPr bwMode="auto">
          <a:xfrm rot="16200000">
            <a:off x="4341052" y="3075430"/>
            <a:ext cx="2305050" cy="708084"/>
            <a:chOff x="3194" y="2715"/>
            <a:chExt cx="1872" cy="909"/>
          </a:xfrm>
        </p:grpSpPr>
        <p:pic>
          <p:nvPicPr>
            <p:cNvPr id="22" name="Picture 10" descr="ORSeal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279" y="2867"/>
              <a:ext cx="346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3194" y="2715"/>
              <a:ext cx="1872" cy="909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  <a:latin typeface="Times New Roman" pitchFamily="18" charset="0"/>
                </a:rPr>
                <a:t>    OFFICIAL STAMP</a:t>
              </a:r>
            </a:p>
            <a:p>
              <a:pPr algn="ctr"/>
              <a:r>
                <a:rPr lang="en-US" sz="800" dirty="0">
                  <a:latin typeface="Times New Roman" pitchFamily="18" charset="0"/>
                </a:rPr>
                <a:t>          NOTARY QUE PUBLIC</a:t>
              </a:r>
              <a:endParaRPr lang="en-US" sz="800" dirty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ctr"/>
              <a:r>
                <a:rPr lang="en-US" sz="800" dirty="0">
                  <a:solidFill>
                    <a:schemeClr val="tx1"/>
                  </a:solidFill>
                  <a:latin typeface="Times New Roman" pitchFamily="18" charset="0"/>
                </a:rPr>
                <a:t>NOTARY PUBLIC-OREGON</a:t>
              </a:r>
            </a:p>
            <a:p>
              <a:pPr algn="ctr"/>
              <a:r>
                <a:rPr lang="en-US" sz="800" dirty="0">
                  <a:solidFill>
                    <a:schemeClr val="tx1"/>
                  </a:solidFill>
                  <a:latin typeface="Times New Roman" pitchFamily="18" charset="0"/>
                </a:rPr>
                <a:t>COMMISSION NO. 1234567</a:t>
              </a:r>
            </a:p>
            <a:p>
              <a:pPr algn="ctr"/>
              <a:r>
                <a:rPr lang="en-US" sz="800" dirty="0">
                  <a:solidFill>
                    <a:schemeClr val="tx1"/>
                  </a:solidFill>
                  <a:latin typeface="Times New Roman" pitchFamily="18" charset="0"/>
                </a:rPr>
                <a:t>MY COMMISSION EXPIRES JULY </a:t>
              </a:r>
              <a:r>
                <a:rPr lang="en-US" sz="800" dirty="0"/>
                <a:t>8</a:t>
              </a:r>
              <a:r>
                <a:rPr lang="en-US" sz="800" dirty="0">
                  <a:solidFill>
                    <a:schemeClr val="tx1"/>
                  </a:solidFill>
                  <a:latin typeface="Times New Roman" pitchFamily="18" charset="0"/>
                </a:rPr>
                <a:t>, 2026</a:t>
              </a:r>
            </a:p>
          </p:txBody>
        </p:sp>
      </p:grpSp>
      <p:sp>
        <p:nvSpPr>
          <p:cNvPr id="16" name="Line 8"/>
          <p:cNvSpPr>
            <a:spLocks noChangeShapeType="1"/>
          </p:cNvSpPr>
          <p:nvPr/>
        </p:nvSpPr>
        <p:spPr bwMode="auto">
          <a:xfrm flipV="1">
            <a:off x="2362200" y="381000"/>
            <a:ext cx="609600" cy="0"/>
          </a:xfrm>
          <a:prstGeom prst="line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66800" y="62484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Bradley Hand ITC" pitchFamily="66" charset="0"/>
              </a:rPr>
              <a:t>Notarial Certificate attached.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0.01734 L -0.20834 0.0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-3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16" grpId="0" animBg="1"/>
      <p:bldP spid="2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25908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Acknowledgment </a:t>
            </a:r>
            <a:b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Practice: </a:t>
            </a:r>
            <a:b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/>
              <a:t>Page 1</a:t>
            </a:r>
            <a:endParaRPr lang="en-US" sz="5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49325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5"/>
          <p:cNvSpPr>
            <a:spLocks noChangeArrowheads="1"/>
          </p:cNvSpPr>
          <p:nvPr/>
        </p:nvSpPr>
        <p:spPr bwMode="auto">
          <a:xfrm>
            <a:off x="838200" y="2701925"/>
            <a:ext cx="7848600" cy="403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38200" y="2895600"/>
            <a:ext cx="7924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Washington</a:t>
            </a:r>
            <a:r>
              <a:rPr lang="en-US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Oregon</a:t>
            </a:r>
            <a:endParaRPr lang="en-US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County of </a:t>
            </a:r>
            <a:r>
              <a:rPr lang="en-US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Clark   Here</a:t>
            </a:r>
            <a:endParaRPr lang="en-US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u="sng" dirty="0">
              <a:solidFill>
                <a:srgbClr val="660033"/>
              </a:solidFill>
              <a:latin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ME, the undersigned authority, on this </a:t>
            </a:r>
            <a:r>
              <a:rPr lang="en-US" b="1" u="sng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 of </a:t>
            </a:r>
            <a:r>
              <a:rPr lang="en-US" b="1" u="sng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month,</a:t>
            </a:r>
            <a:r>
              <a:rPr lang="en-US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en-US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personally appeared </a:t>
            </a:r>
            <a:r>
              <a:rPr lang="en-US" b="1" u="sng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of Signer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known to me/proven to me to be the person whose name is subscribed to the foregoing document and </a:t>
            </a:r>
            <a:r>
              <a:rPr lang="en-US" u="sng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acknowledged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me that (s)he executed the same for the purposes and consideration therein expressed.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4400" b="1" dirty="0">
                <a:solidFill>
                  <a:srgbClr val="660033"/>
                </a:solidFill>
                <a:latin typeface="Edwardian Script ITC" panose="030303020407070D0804" pitchFamily="66" charset="0"/>
              </a:rPr>
              <a:t>Name of Notary</a:t>
            </a:r>
            <a:endParaRPr lang="en-US" sz="1800" b="1" dirty="0">
              <a:solidFill>
                <a:schemeClr val="tx1"/>
              </a:solidFill>
              <a:latin typeface="Edwardian Script ITC" panose="030303020407070D0804" pitchFamily="66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Times New Roman" pitchFamily="18" charset="0"/>
              </a:rPr>
              <a:t>Notary Public – State of Oregon</a:t>
            </a:r>
          </a:p>
          <a:p>
            <a:endParaRPr lang="en-US" u="sng" dirty="0"/>
          </a:p>
        </p:txBody>
      </p: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4800600" y="5216525"/>
            <a:ext cx="3581400" cy="1123950"/>
            <a:chOff x="780" y="3072"/>
            <a:chExt cx="2256" cy="708"/>
          </a:xfrm>
        </p:grpSpPr>
        <p:sp>
          <p:nvSpPr>
            <p:cNvPr id="6" name="Rectangle 62"/>
            <p:cNvSpPr>
              <a:spLocks noChangeArrowheads="1"/>
            </p:cNvSpPr>
            <p:nvPr/>
          </p:nvSpPr>
          <p:spPr bwMode="auto">
            <a:xfrm>
              <a:off x="780" y="3072"/>
              <a:ext cx="2256" cy="69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Text Box 63"/>
            <p:cNvSpPr txBox="1">
              <a:spLocks noChangeArrowheads="1"/>
            </p:cNvSpPr>
            <p:nvPr/>
          </p:nvSpPr>
          <p:spPr bwMode="auto">
            <a:xfrm>
              <a:off x="1079" y="3140"/>
              <a:ext cx="1934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OFFICIAL STAMP</a:t>
              </a:r>
            </a:p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NAME OF NOTARY</a:t>
              </a:r>
              <a:endPara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NOTARY PUBLIC-OREGON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COMMISSION NO. 123456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MY COMMISSION EXPIRES JULY 11, 2024</a:t>
              </a:r>
            </a:p>
          </p:txBody>
        </p:sp>
        <p:pic>
          <p:nvPicPr>
            <p:cNvPr id="8" name="Picture 64" descr="ORSea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2" y="3118"/>
              <a:ext cx="434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Line 68"/>
          <p:cNvSpPr>
            <a:spLocks noChangeShapeType="1"/>
          </p:cNvSpPr>
          <p:nvPr/>
        </p:nvSpPr>
        <p:spPr bwMode="auto">
          <a:xfrm>
            <a:off x="914400" y="57150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0777" y="1825625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date &amp; 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1154" y="1825625"/>
            <a:ext cx="757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29589" y="1816953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 14, 2016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78183" y="1816999"/>
            <a:ext cx="703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Power of Attorney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16383" y="1825625"/>
            <a:ext cx="1365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of Signer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Box 1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Oregon City, OR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48338" y="1889806"/>
            <a:ext cx="986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Kunstler Script" panose="030304020206070D0D06" pitchFamily="66" charset="0"/>
              </a:rPr>
              <a:t>Signature of </a:t>
            </a:r>
          </a:p>
          <a:p>
            <a:r>
              <a:rPr lang="en-US" b="1" dirty="0">
                <a:latin typeface="Kunstler Script" panose="030304020206070D0D06" pitchFamily="66" charset="0"/>
              </a:rPr>
              <a:t>Signer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06427" y="183420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ODL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9/15/2025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44658" y="1816953"/>
            <a:ext cx="10871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Changed location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OR &amp; County 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here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438975" y="1869502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$10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676400" y="3084691"/>
            <a:ext cx="12017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29589" y="3362781"/>
            <a:ext cx="5850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50621" y="4191000"/>
            <a:ext cx="1195433" cy="4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91589" y="2897813"/>
            <a:ext cx="304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latin typeface="Script MT Bold" panose="03040602040607080904" pitchFamily="66" charset="0"/>
              </a:rPr>
              <a:t>nn</a:t>
            </a:r>
            <a:endParaRPr lang="en-US" sz="800" dirty="0">
              <a:latin typeface="Script MT Bold" panose="030406020406070809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143000" y="13320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00300" y="3178115"/>
            <a:ext cx="2840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>
                <a:latin typeface="Script MT Bold" panose="03040602040607080904" pitchFamily="66" charset="0"/>
              </a:rPr>
              <a:t>nn</a:t>
            </a:r>
            <a:endParaRPr lang="en-US" sz="800" dirty="0"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01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Agenda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905000"/>
            <a:ext cx="4038600" cy="4433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lvl="0" indent="-274320" eaLnBrk="1" fontAlgn="auto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2400" b="1" dirty="0"/>
              <a:t>Commission Application</a:t>
            </a:r>
          </a:p>
          <a:p>
            <a:pPr marL="274320" lvl="0" indent="-274320" eaLnBrk="1" fontAlgn="auto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2400" b="1" dirty="0"/>
              <a:t>The Notary Public</a:t>
            </a:r>
            <a:endParaRPr lang="en-US" sz="2400" b="1" dirty="0"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2400" b="1" dirty="0">
                <a:cs typeface="Times New Roman" pitchFamily="18" charset="0"/>
              </a:rPr>
              <a:t> The Process</a:t>
            </a:r>
          </a:p>
          <a:p>
            <a:pPr marL="274320" indent="-274320" eaLnBrk="1" fontAlgn="auto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2400" b="1" dirty="0">
                <a:cs typeface="Times New Roman" pitchFamily="18" charset="0"/>
              </a:rPr>
              <a:t>The Signer</a:t>
            </a:r>
          </a:p>
          <a:p>
            <a:pPr eaLnBrk="1" fontAlgn="auto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2400" b="1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48200" y="1920875"/>
            <a:ext cx="4038600" cy="4433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the break: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b="1" dirty="0">
                <a:cs typeface="Times New Roman" pitchFamily="18" charset="0"/>
              </a:rPr>
              <a:t>The Journal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Certificate</a:t>
            </a:r>
          </a:p>
          <a:p>
            <a:pPr marL="274320" marR="0" lvl="0" indent="-27432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5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32004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Representative Acknowledgment</a:t>
            </a:r>
            <a:b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Practice: </a:t>
            </a:r>
            <a:b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/>
              <a:t>Page 2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43" y="905964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5181600" y="5780088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812074" y="4724400"/>
            <a:ext cx="3581400" cy="1096963"/>
            <a:chOff x="780" y="3072"/>
            <a:chExt cx="2256" cy="691"/>
          </a:xfrm>
        </p:grpSpPr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780" y="3072"/>
              <a:ext cx="2256" cy="69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978" y="3097"/>
              <a:ext cx="1934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OFFICIAL STAMP</a:t>
              </a:r>
            </a:p>
            <a:p>
              <a:pPr algn="ctr"/>
              <a:r>
                <a:rPr lang="en-US" sz="1200" dirty="0"/>
                <a:t>NAME OF NOTARY</a:t>
              </a:r>
              <a:endParaRPr lang="en-US" sz="1200" dirty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NOTARY PUBLIC-OREGON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COMMISSION NO. 123456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MY COMMISSION EXPIRES JULY 11, 2024</a:t>
              </a:r>
            </a:p>
          </p:txBody>
        </p:sp>
        <p:pic>
          <p:nvPicPr>
            <p:cNvPr id="14" name="Picture 15" descr="ORSe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2" y="3118"/>
              <a:ext cx="434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ectangle 14"/>
          <p:cNvSpPr/>
          <p:nvPr/>
        </p:nvSpPr>
        <p:spPr>
          <a:xfrm>
            <a:off x="691779" y="2658361"/>
            <a:ext cx="7778750" cy="36009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of Oregon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County of  </a:t>
            </a:r>
            <a:r>
              <a:rPr lang="en-US" b="1" u="sng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</a:p>
          <a:p>
            <a:endParaRPr lang="en-US" b="1" u="sng" dirty="0"/>
          </a:p>
          <a:p>
            <a:endParaRPr lang="en-US" b="1" u="sng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Signed and </a:t>
            </a:r>
            <a:r>
              <a:rPr lang="en-US" b="1" u="sng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before me on </a:t>
            </a:r>
            <a:r>
              <a:rPr lang="en-US" b="1" u="sng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month, date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u="sng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year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b="1" u="sng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of Signer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b="1" u="sng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b="1" u="sng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Oregon Auto Sales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u="sng" dirty="0">
              <a:solidFill>
                <a:srgbClr val="660033"/>
              </a:solidFill>
              <a:latin typeface="Palace Script MT" pitchFamily="66" charset="0"/>
            </a:endParaRPr>
          </a:p>
          <a:p>
            <a:r>
              <a:rPr lang="en-US" dirty="0"/>
              <a:t>					                                  </a:t>
            </a:r>
            <a:r>
              <a:rPr lang="en-US" sz="4000" b="1" dirty="0">
                <a:solidFill>
                  <a:srgbClr val="660033"/>
                </a:solidFill>
                <a:latin typeface="Edwardian Script ITC" panose="030303020407070D0804" pitchFamily="66" charset="0"/>
              </a:rPr>
              <a:t>Name of Notary</a:t>
            </a:r>
            <a:endParaRPr lang="en-US" dirty="0"/>
          </a:p>
          <a:p>
            <a:r>
              <a:rPr lang="en-US" dirty="0"/>
              <a:t>                                                               Notary Public – State of Oregon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" y="1838688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date &amp; time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7611" y="1828160"/>
            <a:ext cx="7557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Rep. 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Ack.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865811" y="1845268"/>
            <a:ext cx="9107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date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future 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date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19516" y="1887137"/>
            <a:ext cx="627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61817" y="1746861"/>
            <a:ext cx="1064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of Signer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Box 1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Oregon City, OR</a:t>
            </a: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29200" y="1828160"/>
            <a:ext cx="986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Kunstler Script" panose="030304020206070D0D06" pitchFamily="66" charset="0"/>
              </a:rPr>
              <a:t>Signature of </a:t>
            </a:r>
          </a:p>
          <a:p>
            <a:r>
              <a:rPr lang="en-US" b="1" dirty="0">
                <a:latin typeface="Kunstler Script" panose="030304020206070D0D06" pitchFamily="66" charset="0"/>
              </a:rPr>
              <a:t>Signer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11390" y="1845268"/>
            <a:ext cx="70403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ODL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9/15/2025</a:t>
            </a: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82602" y="1814490"/>
            <a:ext cx="1125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Mary Brown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previously signed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Signer filled in 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blank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05363" y="1907281"/>
            <a:ext cx="453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-0-</a:t>
            </a:r>
          </a:p>
        </p:txBody>
      </p:sp>
    </p:spTree>
    <p:extLst>
      <p:ext uri="{BB962C8B-B14F-4D97-AF65-F5344CB8AC3E}">
        <p14:creationId xmlns:p14="http://schemas.microsoft.com/office/powerpoint/2010/main" val="8393843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24384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Witness Signature </a:t>
            </a:r>
            <a:b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Practice: </a:t>
            </a:r>
            <a:b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/>
              <a:t>Page 3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8" y="949325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30777" y="1825625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date &amp; 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0021" y="1825625"/>
            <a:ext cx="757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Witness Signature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50530" y="1822926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date on document or Undated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78183" y="1816999"/>
            <a:ext cx="703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Release Form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16383" y="1825625"/>
            <a:ext cx="1365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of Signer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Box 1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Oregon City, OR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48338" y="1889806"/>
            <a:ext cx="986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Kunstler Script" panose="030304020206070D0D06" pitchFamily="66" charset="0"/>
              </a:rPr>
              <a:t>Signature of </a:t>
            </a:r>
          </a:p>
          <a:p>
            <a:r>
              <a:rPr lang="en-US" b="1" dirty="0">
                <a:latin typeface="Kunstler Script" panose="030304020206070D0D06" pitchFamily="66" charset="0"/>
              </a:rPr>
              <a:t>Signer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06427" y="183420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ODL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9/15/2025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44658" y="1816953"/>
            <a:ext cx="12458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Resigned before me.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Added notary 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certificate to form</a:t>
            </a:r>
            <a:r>
              <a:rPr lang="en-US" sz="1000" dirty="0"/>
              <a:t>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438975" y="1869502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143000" y="13320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452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87573" y="5516771"/>
            <a:ext cx="2772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Segoe Script" pitchFamily="34" charset="0"/>
              </a:rPr>
              <a:t> </a:t>
            </a:r>
            <a:r>
              <a:rPr lang="en-US" sz="4800" dirty="0">
                <a:solidFill>
                  <a:prstClr val="black"/>
                </a:solidFill>
                <a:latin typeface="Palace Script MT" panose="030303020206070C0B05" pitchFamily="66" charset="0"/>
              </a:rPr>
              <a:t>Name of Notary </a:t>
            </a:r>
            <a:endParaRPr lang="en-US" sz="4800" dirty="0">
              <a:latin typeface="Palace Script MT" panose="030303020206070C0B05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61722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reehand" pitchFamily="2" charset="0"/>
              </a:rPr>
              <a:t>Notary Public – State of Oregon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641758" y="4704411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" y="48006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05200" y="4485092"/>
            <a:ext cx="2095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Lucida Handwriting" pitchFamily="66" charset="0"/>
                <a:cs typeface="Times New Roman"/>
              </a:rPr>
              <a:t>Signature of Signer</a:t>
            </a:r>
            <a:endParaRPr lang="en-US" sz="1200" strike="sngStrike" dirty="0">
              <a:latin typeface="Lucida Handwriting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5105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iner Hand ITC" pitchFamily="66" charset="0"/>
              </a:rPr>
              <a:t>State of Oregon</a:t>
            </a:r>
          </a:p>
          <a:p>
            <a:r>
              <a:rPr lang="en-US" sz="1200" dirty="0">
                <a:latin typeface="Viner Hand ITC" pitchFamily="66" charset="0"/>
              </a:rPr>
              <a:t>County of Here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914401" y="5486403"/>
            <a:ext cx="3352800" cy="966815"/>
            <a:chOff x="780" y="3072"/>
            <a:chExt cx="2256" cy="691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780" y="3072"/>
              <a:ext cx="2256" cy="69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1080" y="3072"/>
              <a:ext cx="1931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>
                  <a:solidFill>
                    <a:schemeClr val="tx1"/>
                  </a:solidFill>
                  <a:latin typeface="Times New Roman" pitchFamily="18" charset="0"/>
                </a:rPr>
                <a:t>OFFICIAL STAMP</a:t>
              </a:r>
            </a:p>
            <a:p>
              <a:pPr algn="ctr"/>
              <a:r>
                <a:rPr lang="en-US" sz="1100" dirty="0"/>
                <a:t>NAME OF NOTARY</a:t>
              </a:r>
              <a:endParaRPr lang="en-US" sz="1100" dirty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100" dirty="0">
                  <a:solidFill>
                    <a:schemeClr val="tx1"/>
                  </a:solidFill>
                  <a:latin typeface="Times New Roman" pitchFamily="18" charset="0"/>
                </a:rPr>
                <a:t>NOTARY PUBLIC-OREGON</a:t>
              </a:r>
            </a:p>
            <a:p>
              <a:pPr algn="ctr"/>
              <a:r>
                <a:rPr lang="en-US" sz="1100" dirty="0">
                  <a:solidFill>
                    <a:schemeClr val="tx1"/>
                  </a:solidFill>
                  <a:latin typeface="Times New Roman" pitchFamily="18" charset="0"/>
                </a:rPr>
                <a:t>COMMISSION NO. 123456</a:t>
              </a:r>
            </a:p>
            <a:p>
              <a:pPr algn="ctr"/>
              <a:r>
                <a:rPr lang="en-US" sz="1100" dirty="0">
                  <a:solidFill>
                    <a:schemeClr val="tx1"/>
                  </a:solidFill>
                  <a:latin typeface="Times New Roman" pitchFamily="18" charset="0"/>
                </a:rPr>
                <a:t>MY COMMISSION EXPIRES JULY 11, 2024</a:t>
              </a:r>
            </a:p>
          </p:txBody>
        </p:sp>
        <p:pic>
          <p:nvPicPr>
            <p:cNvPr id="15" name="Picture 14" descr="ORSe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2" y="3118"/>
              <a:ext cx="434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/>
        </p:nvSpPr>
        <p:spPr>
          <a:xfrm>
            <a:off x="365685" y="311526"/>
            <a:ext cx="838199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n-US" sz="1200" b="1" dirty="0">
                <a:latin typeface="Helvetica"/>
                <a:ea typeface="Times New Roman" pitchFamily="18" charset="0"/>
                <a:cs typeface="Times New Roman" pitchFamily="18" charset="0"/>
              </a:rPr>
              <a:t>Medical Release Form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Helvetica"/>
                <a:ea typeface="Times New Roman"/>
                <a:cs typeface="Times New Roman"/>
              </a:rPr>
              <a:t> </a:t>
            </a:r>
          </a:p>
          <a:p>
            <a:r>
              <a:rPr lang="en-US" sz="1100" dirty="0">
                <a:latin typeface="Helvetica"/>
                <a:ea typeface="Times New Roman"/>
                <a:cs typeface="Times New Roman"/>
              </a:rPr>
              <a:t>Child’s Name:</a:t>
            </a:r>
            <a:r>
              <a:rPr lang="en-US" dirty="0">
                <a:latin typeface="Helvetica"/>
                <a:ea typeface="Times New Roman"/>
                <a:cs typeface="Times New Roman"/>
              </a:rPr>
              <a:t> </a:t>
            </a:r>
            <a:r>
              <a:rPr lang="en-US" sz="1200" u="sng" dirty="0">
                <a:latin typeface="Helvetica"/>
                <a:ea typeface="Times New Roman"/>
                <a:cs typeface="Times New Roman"/>
              </a:rPr>
              <a:t>Mary A Smith</a:t>
            </a:r>
          </a:p>
          <a:p>
            <a:r>
              <a:rPr lang="en-US" sz="1100" dirty="0">
                <a:latin typeface="Helvetica"/>
                <a:ea typeface="Times New Roman"/>
                <a:cs typeface="Times New Roman"/>
              </a:rPr>
              <a:t> </a:t>
            </a:r>
          </a:p>
          <a:p>
            <a:r>
              <a:rPr lang="en-US" sz="1100" dirty="0">
                <a:latin typeface="Helvetica"/>
                <a:ea typeface="Times New Roman"/>
                <a:cs typeface="Times New Roman"/>
              </a:rPr>
              <a:t>Address: </a:t>
            </a:r>
            <a:r>
              <a:rPr lang="en-US" sz="1200" u="sng" dirty="0">
                <a:latin typeface="Helvetica"/>
                <a:ea typeface="Times New Roman"/>
                <a:cs typeface="Times New Roman"/>
              </a:rPr>
              <a:t>1234 Here Street</a:t>
            </a:r>
          </a:p>
          <a:p>
            <a:r>
              <a:rPr lang="en-US" sz="1100" dirty="0">
                <a:latin typeface="Helvetica"/>
                <a:ea typeface="Times New Roman"/>
                <a:cs typeface="Times New Roman"/>
              </a:rPr>
              <a:t> </a:t>
            </a:r>
          </a:p>
          <a:p>
            <a:r>
              <a:rPr lang="en-US" sz="1100" dirty="0">
                <a:latin typeface="Helvetica"/>
                <a:ea typeface="Times New Roman"/>
                <a:cs typeface="Times New Roman"/>
              </a:rPr>
              <a:t>City:</a:t>
            </a:r>
            <a:r>
              <a:rPr lang="en-US" dirty="0">
                <a:latin typeface="Helvetica"/>
                <a:ea typeface="Times New Roman"/>
                <a:cs typeface="Times New Roman"/>
              </a:rPr>
              <a:t> </a:t>
            </a:r>
            <a:r>
              <a:rPr lang="en-US" sz="1200" u="sng" dirty="0">
                <a:latin typeface="Helvetica"/>
                <a:ea typeface="Times New Roman"/>
                <a:cs typeface="Times New Roman"/>
              </a:rPr>
              <a:t>Salem</a:t>
            </a:r>
            <a:r>
              <a:rPr lang="en-US" sz="1200" dirty="0">
                <a:latin typeface="Helvetica"/>
                <a:ea typeface="Times New Roman"/>
                <a:cs typeface="Times New Roman"/>
              </a:rPr>
              <a:t>, </a:t>
            </a:r>
            <a:r>
              <a:rPr lang="en-US" sz="1100" dirty="0">
                <a:latin typeface="Helvetica"/>
                <a:ea typeface="Times New Roman"/>
                <a:cs typeface="Times New Roman"/>
              </a:rPr>
              <a:t>State</a:t>
            </a:r>
            <a:r>
              <a:rPr lang="en-US" sz="1600" dirty="0">
                <a:latin typeface="Helvetica"/>
                <a:ea typeface="Times New Roman"/>
                <a:cs typeface="Times New Roman"/>
              </a:rPr>
              <a:t> </a:t>
            </a:r>
            <a:r>
              <a:rPr lang="en-US" sz="1200" u="sng" dirty="0">
                <a:latin typeface="Helvetica"/>
                <a:ea typeface="Times New Roman"/>
                <a:cs typeface="Times New Roman"/>
              </a:rPr>
              <a:t>OR</a:t>
            </a:r>
            <a:r>
              <a:rPr lang="en-US" sz="1200" dirty="0">
                <a:latin typeface="Helvetica"/>
                <a:ea typeface="Times New Roman"/>
                <a:cs typeface="Times New Roman"/>
              </a:rPr>
              <a:t> </a:t>
            </a:r>
            <a:r>
              <a:rPr lang="en-US" dirty="0">
                <a:latin typeface="Helvetica"/>
                <a:ea typeface="Times New Roman"/>
                <a:cs typeface="Times New Roman"/>
              </a:rPr>
              <a:t>  </a:t>
            </a:r>
            <a:r>
              <a:rPr lang="en-US" sz="1100" dirty="0">
                <a:latin typeface="Helvetica"/>
                <a:ea typeface="Times New Roman"/>
                <a:cs typeface="Times New Roman"/>
              </a:rPr>
              <a:t>Zip</a:t>
            </a:r>
            <a:r>
              <a:rPr lang="en-US" dirty="0">
                <a:latin typeface="Helvetica"/>
                <a:ea typeface="Times New Roman"/>
                <a:cs typeface="Times New Roman"/>
              </a:rPr>
              <a:t> </a:t>
            </a:r>
            <a:r>
              <a:rPr lang="en-US" sz="1200" u="sng" dirty="0">
                <a:latin typeface="Helvetica"/>
                <a:ea typeface="Times New Roman"/>
                <a:cs typeface="Times New Roman"/>
              </a:rPr>
              <a:t>97301</a:t>
            </a:r>
            <a:endParaRPr lang="en-US" sz="1200" dirty="0">
              <a:latin typeface="Helvetica"/>
              <a:ea typeface="Times New Roman"/>
              <a:cs typeface="Times New Roman"/>
            </a:endParaRPr>
          </a:p>
          <a:p>
            <a:r>
              <a:rPr lang="en-US" sz="1100" dirty="0">
                <a:latin typeface="Helvetica"/>
                <a:ea typeface="Times New Roman"/>
                <a:cs typeface="Times New Roman"/>
              </a:rPr>
              <a:t> </a:t>
            </a:r>
          </a:p>
          <a:p>
            <a:r>
              <a:rPr lang="en-US" sz="1100" dirty="0">
                <a:latin typeface="Helvetica"/>
                <a:ea typeface="Times New Roman"/>
                <a:cs typeface="Times New Roman"/>
              </a:rPr>
              <a:t>Cell Phone: </a:t>
            </a:r>
            <a:r>
              <a:rPr lang="en-US" sz="1200" dirty="0">
                <a:latin typeface="Helvetica"/>
                <a:ea typeface="Times New Roman"/>
                <a:cs typeface="Times New Roman"/>
              </a:rPr>
              <a:t>971-323-5555</a:t>
            </a:r>
            <a:r>
              <a:rPr lang="en-US" dirty="0">
                <a:latin typeface="Helvetica"/>
                <a:ea typeface="Times New Roman"/>
                <a:cs typeface="Times New Roman"/>
              </a:rPr>
              <a:t>	</a:t>
            </a:r>
            <a:r>
              <a:rPr lang="en-US" sz="1100" dirty="0">
                <a:latin typeface="Helvetica"/>
                <a:ea typeface="Times New Roman"/>
                <a:cs typeface="Times New Roman"/>
              </a:rPr>
              <a:t>Work Phone:</a:t>
            </a:r>
            <a:r>
              <a:rPr lang="en-US" sz="1400" dirty="0">
                <a:latin typeface="Helvetica"/>
                <a:ea typeface="Times New Roman"/>
                <a:cs typeface="Times New Roman"/>
              </a:rPr>
              <a:t> </a:t>
            </a:r>
            <a:r>
              <a:rPr lang="en-US" sz="1200" u="sng" dirty="0">
                <a:latin typeface="Helvetica"/>
                <a:ea typeface="Times New Roman"/>
                <a:cs typeface="Times New Roman"/>
              </a:rPr>
              <a:t>503-555-1234</a:t>
            </a:r>
            <a:r>
              <a:rPr lang="en-US" sz="1400" dirty="0">
                <a:latin typeface="Helvetica"/>
                <a:ea typeface="Times New Roman"/>
                <a:cs typeface="Times New Roman"/>
              </a:rPr>
              <a:t> </a:t>
            </a:r>
            <a:r>
              <a:rPr lang="en-US" dirty="0">
                <a:latin typeface="Helvetica"/>
                <a:ea typeface="Times New Roman"/>
                <a:cs typeface="Times New Roman"/>
              </a:rPr>
              <a:t> </a:t>
            </a:r>
            <a:r>
              <a:rPr lang="en-US" sz="1100" dirty="0">
                <a:latin typeface="Helvetica"/>
                <a:ea typeface="Times New Roman"/>
                <a:cs typeface="Times New Roman"/>
              </a:rPr>
              <a:t>Home Phone: </a:t>
            </a:r>
            <a:r>
              <a:rPr lang="en-US" sz="1200" u="sng" dirty="0">
                <a:latin typeface="Helvetica"/>
                <a:ea typeface="Times New Roman"/>
                <a:cs typeface="Times New Roman"/>
              </a:rPr>
              <a:t>971-555-1212</a:t>
            </a:r>
          </a:p>
          <a:p>
            <a:r>
              <a:rPr lang="en-US" sz="1100" dirty="0">
                <a:latin typeface="Helvetica"/>
                <a:ea typeface="Times New Roman"/>
                <a:cs typeface="Times New Roman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latin typeface="Helvetica"/>
                <a:ea typeface="Times New Roman"/>
                <a:cs typeface="Times New Roman"/>
              </a:rPr>
              <a:t>I, </a:t>
            </a:r>
            <a:r>
              <a:rPr lang="en-US" sz="1100" dirty="0">
                <a:latin typeface="Helvetica"/>
                <a:ea typeface="Times New Roman"/>
                <a:cs typeface="Times New Roman"/>
              </a:rPr>
              <a:t>____</a:t>
            </a:r>
            <a:r>
              <a:rPr lang="en-US" sz="1200" u="sng" dirty="0">
                <a:latin typeface="Helvetica"/>
                <a:ea typeface="Times New Roman"/>
                <a:cs typeface="Times New Roman"/>
              </a:rPr>
              <a:t>Name of Signer</a:t>
            </a:r>
            <a:r>
              <a:rPr lang="en-US" sz="1100" dirty="0">
                <a:latin typeface="Helvetica"/>
                <a:ea typeface="Times New Roman"/>
                <a:cs typeface="Times New Roman"/>
              </a:rPr>
              <a:t>__________ </a:t>
            </a:r>
            <a:r>
              <a:rPr lang="en-US" sz="900" dirty="0">
                <a:latin typeface="Helvetica"/>
                <a:ea typeface="Times New Roman"/>
                <a:cs typeface="Times New Roman"/>
              </a:rPr>
              <a:t>(parent/guardian) give permission for my child, 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latin typeface="Helvetica"/>
                <a:ea typeface="Times New Roman"/>
                <a:cs typeface="Times New Roman"/>
              </a:rPr>
              <a:t>_____</a:t>
            </a:r>
            <a:r>
              <a:rPr lang="en-US" sz="1200" u="sng" dirty="0">
                <a:latin typeface="Helvetica"/>
                <a:ea typeface="Times New Roman"/>
                <a:cs typeface="Times New Roman"/>
              </a:rPr>
              <a:t>Mary A Smith</a:t>
            </a:r>
            <a:r>
              <a:rPr lang="en-US" sz="900" dirty="0">
                <a:latin typeface="Helvetica"/>
                <a:ea typeface="Times New Roman"/>
                <a:cs typeface="Times New Roman"/>
              </a:rPr>
              <a:t>_______________ (child) to take part in all Englewood School events and activities for </a:t>
            </a:r>
            <a:r>
              <a:rPr lang="en-US" sz="900">
                <a:latin typeface="Helvetica"/>
                <a:ea typeface="Times New Roman"/>
                <a:cs typeface="Times New Roman"/>
              </a:rPr>
              <a:t>the 2021-2022 </a:t>
            </a:r>
            <a:r>
              <a:rPr lang="en-US" sz="900" dirty="0">
                <a:latin typeface="Helvetica"/>
                <a:ea typeface="Times New Roman"/>
                <a:cs typeface="Times New Roman"/>
              </a:rPr>
              <a:t>school year. I hereby release Englewood School and its staff from responsibility and liability for any injury or illness that my child may sustain during these activities. In an event of an emergency, I hereby authorize the adult supervisor of this activity as an agent for me to consent to any medical, dental, surgical treatment and care deemed necessary by a licensed medical or dental professional. I consent to any x-ray examination, anesthetic, medical, dental or surgical diagnosis or treatment and hospital care under the general or special supervision and upon the advice of or to be rendered by a physician, dentist and/or surgeon licensed under the Medical Practice Act and Dental Practice Act for my child. I expect to be notified as soon as possible. I further agree to pay all charges for the medical, dental or hospital care or treatment.</a:t>
            </a:r>
            <a:endParaRPr lang="en-US" sz="1100" dirty="0">
              <a:latin typeface="Helvetica"/>
              <a:ea typeface="Times New Roman"/>
              <a:cs typeface="Times New Roman"/>
            </a:endParaRPr>
          </a:p>
          <a:p>
            <a:pPr algn="ctr"/>
            <a:r>
              <a:rPr lang="en-US" sz="900" b="1" dirty="0">
                <a:latin typeface="Helvetica"/>
                <a:ea typeface="Times New Roman"/>
                <a:cs typeface="Times New Roman"/>
              </a:rPr>
              <a:t>Please sign in the presence of a Notary Public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5685" y="4497974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Freehand"/>
                <a:ea typeface="Times New Roman"/>
              </a:rPr>
              <a:t>Name of Signer</a:t>
            </a:r>
            <a:r>
              <a:rPr lang="en-US" sz="1600" dirty="0">
                <a:latin typeface="Helvetica"/>
                <a:ea typeface="Times New Roman"/>
                <a:cs typeface="Times New Roman"/>
              </a:rPr>
              <a:t> </a:t>
            </a:r>
            <a:endParaRPr lang="en-US" sz="600" dirty="0">
              <a:latin typeface="Helvetica"/>
              <a:ea typeface="Times New Roman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4814370"/>
            <a:ext cx="19969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Helvetica"/>
                <a:ea typeface="Times New Roman"/>
                <a:cs typeface="Times New Roman"/>
              </a:rPr>
              <a:t>Parent/Guardian Printed Name</a:t>
            </a:r>
            <a:endParaRPr lang="en-US" sz="900" dirty="0"/>
          </a:p>
        </p:txBody>
      </p:sp>
      <p:sp>
        <p:nvSpPr>
          <p:cNvPr id="19" name="Rectangle 18"/>
          <p:cNvSpPr/>
          <p:nvPr/>
        </p:nvSpPr>
        <p:spPr>
          <a:xfrm>
            <a:off x="3641758" y="4909352"/>
            <a:ext cx="15568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Helvetica"/>
                <a:ea typeface="Times New Roman"/>
                <a:cs typeface="Times New Roman"/>
              </a:rPr>
              <a:t>Parent/Guardian Signature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48200" y="548609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Viner Hand ITC" pitchFamily="66" charset="0"/>
                <a:cs typeface="Times New Roman" pitchFamily="18" charset="0"/>
              </a:rPr>
              <a:t>Signed before me on Today’s date, Year, by Name of Signer.</a:t>
            </a:r>
            <a:r>
              <a:rPr lang="en-US" sz="1200" dirty="0">
                <a:latin typeface="Viner Hand ITC" pitchFamily="66" charset="0"/>
              </a:rPr>
              <a:t> </a:t>
            </a:r>
            <a:endParaRPr lang="en-US" sz="12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800600" y="6172200"/>
            <a:ext cx="289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02236" y="4463196"/>
            <a:ext cx="1880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Signature of Signer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673327" y="4623591"/>
            <a:ext cx="14848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14330" y="4423736"/>
            <a:ext cx="4689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Rage Italic" panose="03070502040507070304" pitchFamily="66" charset="0"/>
              </a:rPr>
              <a:t>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48200" y="5778373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iner Hand ITC" panose="03070502030502020203" pitchFamily="66" charset="0"/>
              </a:rPr>
              <a:t>Signed before me by Name of Signer on Today’s date, Year.</a:t>
            </a:r>
          </a:p>
        </p:txBody>
      </p:sp>
    </p:spTree>
    <p:extLst>
      <p:ext uri="{BB962C8B-B14F-4D97-AF65-F5344CB8AC3E}">
        <p14:creationId xmlns:p14="http://schemas.microsoft.com/office/powerpoint/2010/main" val="381113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/>
      <p:bldP spid="20" grpId="0"/>
      <p:bldP spid="23" grpId="0"/>
      <p:bldP spid="5" grpId="0"/>
      <p:bldP spid="2" grpId="0"/>
      <p:bldP spid="2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396240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Verification on Oath </a:t>
            </a:r>
            <a:r>
              <a:rPr lang="en-US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Affirmation</a:t>
            </a:r>
            <a:b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00B0F0"/>
                </a:solidFill>
              </a:rPr>
              <a:t>(Jurat)</a:t>
            </a:r>
            <a:b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Practice:  </a:t>
            </a:r>
            <a:b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/>
              <a:t>Page 4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743200"/>
            <a:ext cx="8534400" cy="391389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endParaRPr lang="en-US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 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of Oregon</a:t>
            </a:r>
          </a:p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County of </a:t>
            </a:r>
            <a:r>
              <a:rPr lang="en-US" b="1" u="sng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Subscribed and sworn to/</a:t>
            </a:r>
            <a:r>
              <a:rPr lang="en-US" strike="sngStrik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affirmed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before me on this </a:t>
            </a:r>
            <a:r>
              <a:rPr lang="en-US" b="1" u="sng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today’s date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</a:t>
            </a:r>
            <a:r>
              <a:rPr lang="en-US" b="1" u="sng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month,</a:t>
            </a:r>
            <a:r>
              <a:rPr lang="en-US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u="sng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b="1" u="sng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b="1" u="sng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Name of Signer.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660033"/>
                </a:solidFill>
                <a:latin typeface="Edwardian Script ITC" panose="030303020407070D0804" pitchFamily="66" charset="0"/>
              </a:rPr>
              <a:t>         </a:t>
            </a:r>
            <a:r>
              <a:rPr lang="en-US" sz="4400" b="1" dirty="0">
                <a:solidFill>
                  <a:srgbClr val="660033"/>
                </a:solidFill>
                <a:latin typeface="Edwardian Script ITC" panose="030303020407070D0804" pitchFamily="66" charset="0"/>
              </a:rPr>
              <a:t>Name of Notary</a:t>
            </a:r>
            <a:endParaRPr lang="en-US" sz="44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algn="r">
              <a:spcAft>
                <a:spcPts val="1000"/>
              </a:spcAft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735" y="912285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572000" y="5220435"/>
            <a:ext cx="3352800" cy="966815"/>
            <a:chOff x="780" y="3072"/>
            <a:chExt cx="2256" cy="691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780" y="3072"/>
              <a:ext cx="2256" cy="69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1080" y="3072"/>
              <a:ext cx="1931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>
                  <a:solidFill>
                    <a:schemeClr val="tx1"/>
                  </a:solidFill>
                  <a:latin typeface="Times New Roman" pitchFamily="18" charset="0"/>
                </a:rPr>
                <a:t>OFFICIAL STAMP</a:t>
              </a:r>
            </a:p>
            <a:p>
              <a:pPr algn="ctr"/>
              <a:r>
                <a:rPr lang="en-US" sz="1100" dirty="0"/>
                <a:t>NAME OF NOTARY</a:t>
              </a:r>
              <a:endParaRPr lang="en-US" sz="1100" dirty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100" dirty="0">
                  <a:solidFill>
                    <a:schemeClr val="tx1"/>
                  </a:solidFill>
                  <a:latin typeface="Times New Roman" pitchFamily="18" charset="0"/>
                </a:rPr>
                <a:t>NOTARY PUBLIC-OREGON</a:t>
              </a:r>
            </a:p>
            <a:p>
              <a:pPr algn="ctr"/>
              <a:r>
                <a:rPr lang="en-US" sz="1100" dirty="0">
                  <a:solidFill>
                    <a:schemeClr val="tx1"/>
                  </a:solidFill>
                  <a:latin typeface="Times New Roman" pitchFamily="18" charset="0"/>
                </a:rPr>
                <a:t>COMMISSION NO. 123456</a:t>
              </a:r>
            </a:p>
            <a:p>
              <a:pPr algn="ctr"/>
              <a:r>
                <a:rPr lang="en-US" sz="1100" dirty="0">
                  <a:solidFill>
                    <a:schemeClr val="tx1"/>
                  </a:solidFill>
                  <a:latin typeface="Times New Roman" pitchFamily="18" charset="0"/>
                </a:rPr>
                <a:t>MY COMMISSION EXPIRES JULY 11, 2024</a:t>
              </a:r>
            </a:p>
          </p:txBody>
        </p:sp>
        <p:pic>
          <p:nvPicPr>
            <p:cNvPr id="7" name="Picture 6" descr="ORSea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2" y="3118"/>
              <a:ext cx="434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8"/>
          <p:cNvCxnSpPr/>
          <p:nvPr/>
        </p:nvCxnSpPr>
        <p:spPr>
          <a:xfrm>
            <a:off x="581571" y="5562600"/>
            <a:ext cx="29236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8175" y="5562600"/>
            <a:ext cx="2599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Notary Public – State of Oregon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1793150"/>
            <a:ext cx="685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date &amp; time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00415" y="1641578"/>
            <a:ext cx="783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Jurat/ verification on oath or affirmation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57101" y="1808538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undated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32471" y="1755573"/>
            <a:ext cx="10013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Affidavit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89293" y="1755573"/>
            <a:ext cx="1096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of Signer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Box 1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Oregon City, OR</a:t>
            </a:r>
            <a:r>
              <a:rPr lang="en-US" sz="1000" dirty="0"/>
              <a:t> 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77369" y="1847905"/>
            <a:ext cx="986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Kunstler Script" panose="030304020206070D0D06" pitchFamily="66" charset="0"/>
              </a:rPr>
              <a:t>Signature of </a:t>
            </a:r>
          </a:p>
          <a:p>
            <a:r>
              <a:rPr lang="en-US" b="1" dirty="0">
                <a:latin typeface="Kunstler Script" panose="030304020206070D0D06" pitchFamily="66" charset="0"/>
              </a:rPr>
              <a:t>Signer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91153" y="1817403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ODL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9/15/2025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48699" y="1663239"/>
            <a:ext cx="1118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Added signers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to certificate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52677" y="1847905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$10</a:t>
            </a:r>
          </a:p>
        </p:txBody>
      </p:sp>
    </p:spTree>
    <p:extLst>
      <p:ext uri="{BB962C8B-B14F-4D97-AF65-F5344CB8AC3E}">
        <p14:creationId xmlns:p14="http://schemas.microsoft.com/office/powerpoint/2010/main" val="35209714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25831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Certified Copy</a:t>
            </a:r>
            <a:b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Practice: </a:t>
            </a:r>
            <a:b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solidFill>
                  <a:srgbClr val="04617B"/>
                </a:solidFill>
              </a:rPr>
              <a:t>Page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30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735" y="912285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14165" y="2649520"/>
            <a:ext cx="8458200" cy="351378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endParaRPr lang="en-US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 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of Oregon</a:t>
            </a:r>
          </a:p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County of </a:t>
            </a:r>
            <a:r>
              <a:rPr lang="en-US" b="1" u="sng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certify that this is a true and correct copy of a record in the possession 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of </a:t>
            </a:r>
            <a:r>
              <a:rPr lang="en-US" b="1" u="sng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of Signer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800" b="1" u="sng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Dated: </a:t>
            </a:r>
            <a:r>
              <a:rPr lang="en-US" b="1" u="sng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Date, Month, Year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660033"/>
                </a:solidFill>
                <a:latin typeface="Edwardian Script ITC" panose="030303020407070D0804" pitchFamily="66" charset="0"/>
              </a:rPr>
              <a:t>        </a:t>
            </a:r>
            <a:r>
              <a:rPr lang="en-US" sz="4400" b="1" dirty="0">
                <a:solidFill>
                  <a:srgbClr val="660033"/>
                </a:solidFill>
                <a:latin typeface="Edwardian Script ITC" panose="030303020407070D0804" pitchFamily="66" charset="0"/>
              </a:rPr>
              <a:t>Name of Notary</a:t>
            </a:r>
            <a:endParaRPr lang="en-US" sz="4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85800" y="5867400"/>
            <a:ext cx="2971800" cy="70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29126" y="5909327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Notary Public – State of Oregon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4724400" y="4939266"/>
            <a:ext cx="3581400" cy="1123950"/>
            <a:chOff x="780" y="3072"/>
            <a:chExt cx="2256" cy="708"/>
          </a:xfrm>
        </p:grpSpPr>
        <p:sp>
          <p:nvSpPr>
            <p:cNvPr id="8" name="Rectangle 62"/>
            <p:cNvSpPr>
              <a:spLocks noChangeArrowheads="1"/>
            </p:cNvSpPr>
            <p:nvPr/>
          </p:nvSpPr>
          <p:spPr bwMode="auto">
            <a:xfrm>
              <a:off x="780" y="3072"/>
              <a:ext cx="2256" cy="69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Text Box 63"/>
            <p:cNvSpPr txBox="1">
              <a:spLocks noChangeArrowheads="1"/>
            </p:cNvSpPr>
            <p:nvPr/>
          </p:nvSpPr>
          <p:spPr bwMode="auto">
            <a:xfrm>
              <a:off x="1079" y="3140"/>
              <a:ext cx="1934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OFFICIAL STAMP</a:t>
              </a:r>
            </a:p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NAME OF NOTARY</a:t>
              </a:r>
              <a:endPara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NOTARY PUBLIC-OREGON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COMMISSION NO. 123456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MY COMMISSION EXPIRES JULY 11, 2024</a:t>
              </a:r>
            </a:p>
          </p:txBody>
        </p:sp>
        <p:pic>
          <p:nvPicPr>
            <p:cNvPr id="10" name="Picture 64" descr="ORSe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2" y="3118"/>
              <a:ext cx="434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90810" y="1829645"/>
            <a:ext cx="638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&amp;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6817" y="1845033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5076" y="1912181"/>
            <a:ext cx="837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June 6, 1968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29254" y="1861023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School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Diploma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43227" y="1764721"/>
            <a:ext cx="1096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of Signer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Box 1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Oregon City, OR 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24903" y="1814294"/>
            <a:ext cx="986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Kunstler Script" panose="030304020206070D0D06" pitchFamily="66" charset="0"/>
              </a:rPr>
              <a:t>Signature of </a:t>
            </a:r>
          </a:p>
          <a:p>
            <a:r>
              <a:rPr lang="en-US" b="1" dirty="0">
                <a:latin typeface="Kunstler Script" panose="030304020206070D0D06" pitchFamily="66" charset="0"/>
              </a:rPr>
              <a:t>Signer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68707" y="1837256"/>
            <a:ext cx="70403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ODL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9/15/2025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418631" y="1889811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ED123-650B-4C59-2239-DD9A85C5C159}"/>
              </a:ext>
            </a:extLst>
          </p:cNvPr>
          <p:cNvSpPr txBox="1"/>
          <p:nvPr/>
        </p:nvSpPr>
        <p:spPr>
          <a:xfrm>
            <a:off x="7242051" y="1914613"/>
            <a:ext cx="704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N/A</a:t>
            </a:r>
          </a:p>
        </p:txBody>
      </p:sp>
    </p:spTree>
    <p:extLst>
      <p:ext uri="{BB962C8B-B14F-4D97-AF65-F5344CB8AC3E}">
        <p14:creationId xmlns:p14="http://schemas.microsoft.com/office/powerpoint/2010/main" val="4975609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Other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12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b="1" dirty="0">
                <a:latin typeface="Times New Roman" pitchFamily="18" charset="0"/>
              </a:rPr>
              <a:t> American Society of Notaries: 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</a:rPr>
              <a:t>www.asnnotary.org</a:t>
            </a: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b="1" dirty="0">
                <a:latin typeface="Times New Roman" pitchFamily="18" charset="0"/>
              </a:rPr>
              <a:t> National Notary Association: 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</a:rPr>
              <a:t>www.nationalnotary.org 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b="1" dirty="0">
                <a:latin typeface="Times New Roman" pitchFamily="18" charset="0"/>
              </a:rPr>
              <a:t>Laws and Rules, Notary Guide and more:</a:t>
            </a:r>
            <a:endParaRPr lang="en-US" sz="2400" b="1" dirty="0">
              <a:latin typeface="Times New Roman" pitchFamily="18" charset="0"/>
              <a:hlinkClick r:id="rId2"/>
            </a:endParaRPr>
          </a:p>
          <a:p>
            <a:pPr marL="667512" lvl="2" indent="0">
              <a:spcBef>
                <a:spcPts val="0"/>
              </a:spcBef>
              <a:buClr>
                <a:srgbClr val="0070C0"/>
              </a:buClr>
              <a:buNone/>
            </a:pP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</a:rPr>
              <a:t>https://sos.oregon.gov/business/Pages/resources-aids-notarization.aspx</a:t>
            </a:r>
          </a:p>
        </p:txBody>
      </p:sp>
    </p:spTree>
    <p:extLst>
      <p:ext uri="{BB962C8B-B14F-4D97-AF65-F5344CB8AC3E}">
        <p14:creationId xmlns:p14="http://schemas.microsoft.com/office/powerpoint/2010/main" val="2450139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cs typeface="Times New Roman" pitchFamily="18" charset="0"/>
              </a:rPr>
              <a:t>Applying for a Commission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80762432"/>
              </p:ext>
            </p:extLst>
          </p:nvPr>
        </p:nvGraphicFramePr>
        <p:xfrm>
          <a:off x="1600200" y="1920875"/>
          <a:ext cx="5638800" cy="443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0A63D8-DD9E-4658-A30E-9663E46EA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6B8E31-4521-4FB0-93D7-34DD16CF1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CFA5E-69BF-41A1-B44B-7F4BB1F9B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F6F9A1-C789-4997-86B7-C04BE8B39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118752-6271-4096-8ABD-246DCBF48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220BDA-F674-4F65-957D-7D717C498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62C57B-7D6C-4BDD-99AF-6612E9D69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F313A6-6B8A-4C99-90A6-757C8E723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87DD46-9DDB-4AEB-8B96-FF48C5AC2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FD9370-EF82-41B5-B72D-80BC87981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6F6617-EA3C-49F8-B2B8-61867B6AC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7B13DE-DEC0-4AC0-A792-D2D0736A6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237"/>
            <a:ext cx="8229600" cy="4830763"/>
          </a:xfrm>
        </p:spPr>
        <p:txBody>
          <a:bodyPr>
            <a:normAutofit/>
          </a:bodyPr>
          <a:lstStyle/>
          <a:p>
            <a:pPr algn="ctr">
              <a:spcBef>
                <a:spcPts val="2400"/>
              </a:spcBef>
              <a:buFont typeface="Wingdings" pitchFamily="2" charset="2"/>
              <a:buNone/>
            </a:pP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Secretary of State </a:t>
            </a:r>
          </a:p>
          <a:p>
            <a:pPr algn="ctr">
              <a:buFont typeface="Wingdings" pitchFamily="2" charset="2"/>
              <a:buNone/>
            </a:pP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Corporation Division</a:t>
            </a:r>
          </a:p>
          <a:p>
            <a:pPr algn="ctr">
              <a:buFont typeface="Wingdings" pitchFamily="2" charset="2"/>
              <a:buNone/>
            </a:pPr>
            <a:endParaRPr lang="en-US" sz="1800" b="1" dirty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en-US" sz="1800" b="1" dirty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b="1" dirty="0">
                <a:solidFill>
                  <a:srgbClr val="00B0F0"/>
                </a:solidFill>
                <a:latin typeface="Times New Roman" pitchFamily="18" charset="0"/>
              </a:rPr>
              <a:t>CorporationDivision.SOS@sos.oregon.gov</a:t>
            </a:r>
          </a:p>
          <a:p>
            <a:pPr algn="ctr">
              <a:buFont typeface="Wingdings" pitchFamily="2" charset="2"/>
              <a:buNone/>
            </a:pPr>
            <a:endParaRPr lang="en-US" sz="1800" b="1" dirty="0">
              <a:noFill/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b="1" u="sng" dirty="0">
                <a:solidFill>
                  <a:srgbClr val="0070C0"/>
                </a:solidFill>
                <a:latin typeface="Times New Roman" pitchFamily="18" charset="0"/>
              </a:rPr>
              <a:t>sos.oregon.gov/business</a:t>
            </a:r>
          </a:p>
          <a:p>
            <a:pPr algn="ctr">
              <a:buFont typeface="Wingdings" pitchFamily="2" charset="2"/>
              <a:buNone/>
            </a:pPr>
            <a:endParaRPr lang="en-US" b="1" u="sng" dirty="0">
              <a:latin typeface="Times New Roman" pitchFamily="18" charset="0"/>
            </a:endParaRPr>
          </a:p>
          <a:p>
            <a:pPr algn="ctr"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(503) 986-2200</a:t>
            </a:r>
          </a:p>
          <a:p>
            <a:pPr algn="ctr">
              <a:buFont typeface="Wingdings" pitchFamily="2" charset="2"/>
              <a:buNone/>
            </a:pPr>
            <a:endParaRPr lang="en-US" sz="1800" b="1" u="sng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en-US" b="1" dirty="0">
              <a:solidFill>
                <a:srgbClr val="002060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" y="5816126"/>
            <a:ext cx="63246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ahoma" pitchFamily="34" charset="0"/>
              </a:rPr>
              <a:t>NotarySeminar.SOS@sos.Oregon.gov</a:t>
            </a:r>
            <a:endParaRPr lang="en-US" sz="2800" dirty="0">
              <a:solidFill>
                <a:srgbClr val="0070C0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Commission Application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906" y="2202180"/>
            <a:ext cx="6019800" cy="367284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Notary Education Training Number</a:t>
            </a:r>
          </a:p>
          <a:p>
            <a:pPr>
              <a:lnSpc>
                <a:spcPct val="200000"/>
              </a:lnSpc>
            </a:pPr>
            <a:r>
              <a:rPr lang="en-US" dirty="0"/>
              <a:t>Commission Name</a:t>
            </a:r>
          </a:p>
          <a:p>
            <a:pPr>
              <a:lnSpc>
                <a:spcPct val="200000"/>
              </a:lnSpc>
            </a:pPr>
            <a:r>
              <a:rPr lang="en-US" dirty="0"/>
              <a:t>Commission Signature</a:t>
            </a:r>
          </a:p>
          <a:p>
            <a:pPr>
              <a:lnSpc>
                <a:spcPct val="200000"/>
              </a:lnSpc>
            </a:pPr>
            <a:r>
              <a:rPr lang="en-US" dirty="0"/>
              <a:t>Commission address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25146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EEL123456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3307996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John Quincy Public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4114454"/>
            <a:ext cx="3534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Freestyle Script" pitchFamily="66" charset="0"/>
                <a:ea typeface="Verdana" pitchFamily="34" charset="0"/>
                <a:cs typeface="Verdana" pitchFamily="34" charset="0"/>
              </a:rPr>
              <a:t>J</a:t>
            </a:r>
            <a:r>
              <a:rPr lang="en-US" sz="2000" dirty="0">
                <a:latin typeface="Freestyle Script" pitchFamily="66" charset="0"/>
                <a:ea typeface="Verdana" pitchFamily="34" charset="0"/>
                <a:cs typeface="Verdana" pitchFamily="34" charset="0"/>
              </a:rPr>
              <a:t>o</a:t>
            </a:r>
            <a:r>
              <a:rPr lang="en-US" sz="4000" dirty="0">
                <a:latin typeface="Freestyle Script" pitchFamily="66" charset="0"/>
                <a:ea typeface="Verdana" pitchFamily="34" charset="0"/>
                <a:cs typeface="Verdana" pitchFamily="34" charset="0"/>
              </a:rPr>
              <a:t>hn</a:t>
            </a:r>
            <a:r>
              <a:rPr lang="en-US" sz="3200" dirty="0">
                <a:latin typeface="Freestyle Script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400" dirty="0">
                <a:latin typeface="Freestyle Script" pitchFamily="66" charset="0"/>
                <a:ea typeface="Verdana" pitchFamily="34" charset="0"/>
                <a:cs typeface="Verdana" pitchFamily="34" charset="0"/>
              </a:rPr>
              <a:t>Q </a:t>
            </a:r>
            <a:r>
              <a:rPr lang="en-US" sz="4400" spc="-500" dirty="0">
                <a:latin typeface="Freestyle Script" pitchFamily="66" charset="0"/>
                <a:ea typeface="Verdana" pitchFamily="34" charset="0"/>
                <a:cs typeface="Verdana" pitchFamily="34" charset="0"/>
              </a:rPr>
              <a:t>P</a:t>
            </a:r>
            <a:r>
              <a:rPr lang="en-US" sz="3200" spc="-500" dirty="0">
                <a:latin typeface="Freestyle Script" pitchFamily="66" charset="0"/>
                <a:ea typeface="Verdana" pitchFamily="34" charset="0"/>
                <a:cs typeface="Verdana" pitchFamily="34" charset="0"/>
              </a:rPr>
              <a:t>u</a:t>
            </a:r>
            <a:r>
              <a:rPr lang="en-US" sz="2000" dirty="0">
                <a:latin typeface="Freestyle Script" pitchFamily="66" charset="0"/>
                <a:ea typeface="Verdana" pitchFamily="34" charset="0"/>
                <a:cs typeface="Verdana" pitchFamily="34" charset="0"/>
              </a:rPr>
              <a:t>b</a:t>
            </a:r>
            <a:r>
              <a:rPr lang="en-US" sz="3200" dirty="0">
                <a:latin typeface="Freestyle Script" pitchFamily="66" charset="0"/>
                <a:ea typeface="Verdana" pitchFamily="34" charset="0"/>
                <a:cs typeface="Verdana" pitchFamily="34" charset="0"/>
              </a:rPr>
              <a:t>l</a:t>
            </a:r>
            <a:r>
              <a:rPr lang="en-US" dirty="0">
                <a:latin typeface="Freestyle Script" pitchFamily="66" charset="0"/>
                <a:ea typeface="Verdana" pitchFamily="34" charset="0"/>
                <a:cs typeface="Verdana" pitchFamily="34" charset="0"/>
              </a:rPr>
              <a:t>ic</a:t>
            </a:r>
            <a:endParaRPr lang="en-US" sz="3200" dirty="0">
              <a:latin typeface="Freestyle Script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0706" y="5016871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5432 Main St.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Hometown, OR 97221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What is a Notary?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914400" y="1836003"/>
            <a:ext cx="769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+mn-lt"/>
              </a:rPr>
              <a:t>A notary is “a person of proven integrity appointed by the state to act as an impartial witness.”</a:t>
            </a:r>
          </a:p>
        </p:txBody>
      </p:sp>
      <p:sp>
        <p:nvSpPr>
          <p:cNvPr id="81924" name="AutoShape 4"/>
          <p:cNvSpPr>
            <a:spLocks noChangeArrowheads="1"/>
          </p:cNvSpPr>
          <p:nvPr/>
        </p:nvSpPr>
        <p:spPr bwMode="auto">
          <a:xfrm>
            <a:off x="2444750" y="4443413"/>
            <a:ext cx="2203450" cy="1719262"/>
          </a:xfrm>
          <a:prstGeom prst="cube">
            <a:avLst>
              <a:gd name="adj" fmla="val 24995"/>
            </a:avLst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Proven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Integrity</a:t>
            </a:r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auto">
          <a:xfrm>
            <a:off x="4267200" y="4430713"/>
            <a:ext cx="2133600" cy="1741487"/>
          </a:xfrm>
          <a:prstGeom prst="cube">
            <a:avLst>
              <a:gd name="adj" fmla="val 2499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State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Officer</a:t>
            </a:r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auto">
          <a:xfrm>
            <a:off x="3429000" y="2971800"/>
            <a:ext cx="2203450" cy="1857375"/>
          </a:xfrm>
          <a:prstGeom prst="cube">
            <a:avLst>
              <a:gd name="adj" fmla="val 24995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Impartial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Witness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utoUpdateAnimBg="0"/>
      <p:bldP spid="81924" grpId="0" animBg="1" autoUpdateAnimBg="0"/>
      <p:bldP spid="81925" grpId="0" animBg="1" autoUpdateAnimBg="0"/>
      <p:bldP spid="8192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4294967295"/>
          </p:nvPr>
        </p:nvSpPr>
        <p:spPr>
          <a:xfrm>
            <a:off x="0" y="1066800"/>
            <a:ext cx="7848600" cy="54864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endParaRPr lang="en-US" sz="3500" b="1" dirty="0">
              <a:latin typeface="+mj-lt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3500" b="1" dirty="0">
                <a:latin typeface="+mj-lt"/>
                <a:cs typeface="Times New Roman" pitchFamily="18" charset="0"/>
              </a:rPr>
              <a:t>Responsibilities to Your Commission </a:t>
            </a:r>
            <a:r>
              <a:rPr lang="en-US" sz="1900" dirty="0">
                <a:latin typeface="+mj-lt"/>
                <a:cs typeface="Times New Roman" pitchFamily="18" charset="0"/>
              </a:rPr>
              <a:t> </a:t>
            </a:r>
            <a:endParaRPr lang="en-US" sz="3000" dirty="0">
              <a:cs typeface="Times New Roman" pitchFamily="18" charset="0"/>
            </a:endParaRPr>
          </a:p>
          <a:p>
            <a:pPr lvl="1">
              <a:buFont typeface="Arial" charset="0"/>
              <a:buChar char="•"/>
            </a:pPr>
            <a:r>
              <a:rPr lang="en-US" sz="3000" dirty="0">
                <a:cs typeface="Times New Roman" pitchFamily="18" charset="0"/>
              </a:rPr>
              <a:t>You are responsible for correctly performing notarizations</a:t>
            </a:r>
          </a:p>
          <a:p>
            <a:pPr lvl="1">
              <a:buFont typeface="Arial" charset="0"/>
              <a:buChar char="•"/>
            </a:pPr>
            <a:r>
              <a:rPr lang="en-US" sz="3000" dirty="0">
                <a:cs typeface="Times New Roman" pitchFamily="18" charset="0"/>
              </a:rPr>
              <a:t>You are commissioned by the state</a:t>
            </a:r>
          </a:p>
          <a:p>
            <a:pPr lvl="1">
              <a:buFont typeface="Arial" charset="0"/>
              <a:buChar char="•"/>
            </a:pPr>
            <a:r>
              <a:rPr lang="en-US" sz="3000" dirty="0">
                <a:cs typeface="Times New Roman" pitchFamily="18" charset="0"/>
              </a:rPr>
              <a:t>You are responsible for journal &amp; stamp</a:t>
            </a:r>
          </a:p>
          <a:p>
            <a:pPr lvl="1">
              <a:buFont typeface="Arial" charset="0"/>
              <a:buChar char="•"/>
            </a:pPr>
            <a:endParaRPr lang="en-US" sz="3000" dirty="0">
              <a:cs typeface="Times New Roman" pitchFamily="18" charset="0"/>
            </a:endParaRPr>
          </a:p>
          <a:p>
            <a:pPr lvl="1">
              <a:buFont typeface="Arial" charset="0"/>
              <a:buChar char="•"/>
            </a:pPr>
            <a:endParaRPr lang="en-US" sz="3000" dirty="0">
              <a:cs typeface="Times New Roman" pitchFamily="18" charset="0"/>
            </a:endParaRPr>
          </a:p>
          <a:p>
            <a:pPr lvl="1">
              <a:buFont typeface="Arial" charset="0"/>
              <a:buChar char="•"/>
            </a:pPr>
            <a:endParaRPr lang="en-US" sz="3000" dirty="0">
              <a:cs typeface="Times New Roman" pitchFamily="18" charset="0"/>
            </a:endParaRPr>
          </a:p>
          <a:p>
            <a:pPr lvl="1">
              <a:buNone/>
            </a:pPr>
            <a:endParaRPr lang="en-US" sz="3000" b="1" dirty="0">
              <a:cs typeface="Times New Roman" pitchFamily="18" charset="0"/>
            </a:endParaRPr>
          </a:p>
          <a:p>
            <a:pPr lvl="1">
              <a:buNone/>
            </a:pPr>
            <a:endParaRPr lang="en-US" sz="3000" b="1" dirty="0"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575F81D5FFC4DAF3D4FCC2E6599B8" ma:contentTypeVersion="7" ma:contentTypeDescription="Create a new document." ma:contentTypeScope="" ma:versionID="0f5703d40bfdaa8c093c2ddbe7df5f98">
  <xsd:schema xmlns:xsd="http://www.w3.org/2001/XMLSchema" xmlns:xs="http://www.w3.org/2001/XMLSchema" xmlns:p="http://schemas.microsoft.com/office/2006/metadata/properties" xmlns:ns1="http://schemas.microsoft.com/sharepoint/v3" xmlns:ns2="36323f24-b3e0-4e32-af1a-328e83a42ec0" targetNamespace="http://schemas.microsoft.com/office/2006/metadata/properties" ma:root="true" ma:fieldsID="4268b685b043bd5168145a229ab713f8" ns1:_="" ns2:_="">
    <xsd:import namespace="http://schemas.microsoft.com/sharepoint/v3"/>
    <xsd:import namespace="36323f24-b3e0-4e32-af1a-328e83a42ec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323f24-b3e0-4e32-af1a-328e83a42e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4F5D705-D568-4C3D-8E20-9C9CD53B97F2}"/>
</file>

<file path=customXml/itemProps2.xml><?xml version="1.0" encoding="utf-8"?>
<ds:datastoreItem xmlns:ds="http://schemas.openxmlformats.org/officeDocument/2006/customXml" ds:itemID="{AF56DE98-0A71-4C9C-8BA9-EBA7119F7434}"/>
</file>

<file path=customXml/itemProps3.xml><?xml version="1.0" encoding="utf-8"?>
<ds:datastoreItem xmlns:ds="http://schemas.openxmlformats.org/officeDocument/2006/customXml" ds:itemID="{653374F2-2CB1-4CA3-BC7B-FD84175F5F62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Pages>19</Pages>
  <Words>2614</Words>
  <Application>Microsoft Office PowerPoint</Application>
  <PresentationFormat>Letter Paper (8.5x11 in)</PresentationFormat>
  <Paragraphs>671</Paragraphs>
  <Slides>60</Slides>
  <Notes>49</Notes>
  <HiddenSlides>0</HiddenSlides>
  <MMClips>0</MMClips>
  <ScaleCrop>false</ScaleCrop>
  <HeadingPairs>
    <vt:vector size="8" baseType="variant">
      <vt:variant>
        <vt:lpstr>Fonts Used</vt:lpstr>
      </vt:variant>
      <vt:variant>
        <vt:i4>25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87" baseType="lpstr">
      <vt:lpstr>Arial</vt:lpstr>
      <vt:lpstr>Bradley Hand ITC</vt:lpstr>
      <vt:lpstr>Calibri</vt:lpstr>
      <vt:lpstr>Cooper Black</vt:lpstr>
      <vt:lpstr>Courier New</vt:lpstr>
      <vt:lpstr>Edwardian Script ITC</vt:lpstr>
      <vt:lpstr>Freehand</vt:lpstr>
      <vt:lpstr>Freestyle Script</vt:lpstr>
      <vt:lpstr>Helvetica</vt:lpstr>
      <vt:lpstr>Kunstler Script</vt:lpstr>
      <vt:lpstr>Lucida Handwriting</vt:lpstr>
      <vt:lpstr>Mistral</vt:lpstr>
      <vt:lpstr>Monotype Corsiva</vt:lpstr>
      <vt:lpstr>Palace Script MT</vt:lpstr>
      <vt:lpstr>Rage Italic</vt:lpstr>
      <vt:lpstr>Script MT Bold</vt:lpstr>
      <vt:lpstr>Segoe Script</vt:lpstr>
      <vt:lpstr>Tahoma</vt:lpstr>
      <vt:lpstr>Times New Roman</vt:lpstr>
      <vt:lpstr>Trebuchet MS</vt:lpstr>
      <vt:lpstr>Verdana</vt:lpstr>
      <vt:lpstr>Viner Hand ITC</vt:lpstr>
      <vt:lpstr>Wingdings</vt:lpstr>
      <vt:lpstr>Wingdings 2</vt:lpstr>
      <vt:lpstr>Wingdings 3</vt:lpstr>
      <vt:lpstr>Facet</vt:lpstr>
      <vt:lpstr>Document</vt:lpstr>
      <vt:lpstr>PowerPoint Presentation</vt:lpstr>
      <vt:lpstr>PowerPoint Presentation</vt:lpstr>
      <vt:lpstr>PowerPoint Presentation</vt:lpstr>
      <vt:lpstr>PowerPoint Presentation</vt:lpstr>
      <vt:lpstr>Agenda</vt:lpstr>
      <vt:lpstr>Applying for a Commission</vt:lpstr>
      <vt:lpstr>Commission Application Notes</vt:lpstr>
      <vt:lpstr>What is a Notary?</vt:lpstr>
      <vt:lpstr>PowerPoint Presentation</vt:lpstr>
      <vt:lpstr>Responsibilities to the Secretary of State’s Office</vt:lpstr>
      <vt:lpstr>Responsibilities</vt:lpstr>
      <vt:lpstr>Reasonable Care</vt:lpstr>
      <vt:lpstr>Misconduct</vt:lpstr>
      <vt:lpstr>Notary Public vs. Notario Publico</vt:lpstr>
      <vt:lpstr>Revocation of Your Commission</vt:lpstr>
      <vt:lpstr>PowerPoint Presentation</vt:lpstr>
      <vt:lpstr>    Notary Fees</vt:lpstr>
      <vt:lpstr>Proper Practice</vt:lpstr>
      <vt:lpstr>Look at the Document</vt:lpstr>
      <vt:lpstr>Identify the Signer</vt:lpstr>
      <vt:lpstr>Credible Witness</vt:lpstr>
      <vt:lpstr>Identification Documents  Can be expired up to 3 years before date of notarization. </vt:lpstr>
      <vt:lpstr>PowerPoint Presentation</vt:lpstr>
      <vt:lpstr>Financial Exploitation</vt:lpstr>
      <vt:lpstr>PowerPoint Presentation</vt:lpstr>
      <vt:lpstr>Notary Journal</vt:lpstr>
      <vt:lpstr>Journal Requirements</vt:lpstr>
      <vt:lpstr>Journal Requirements</vt:lpstr>
      <vt:lpstr>Journal: Credible Witness</vt:lpstr>
      <vt:lpstr>Notarial Acts</vt:lpstr>
      <vt:lpstr>PowerPoint Presentation</vt:lpstr>
      <vt:lpstr>Acknowledgment - Individual</vt:lpstr>
      <vt:lpstr>PowerPoint Presentation</vt:lpstr>
      <vt:lpstr>Acknowledgment - Representative</vt:lpstr>
      <vt:lpstr>Oaths – Written or Verbal</vt:lpstr>
      <vt:lpstr>Verification on Oath/Affirmation</vt:lpstr>
      <vt:lpstr>PowerPoint Presentation</vt:lpstr>
      <vt:lpstr>Witnessing a Signature</vt:lpstr>
      <vt:lpstr>Copy Certification</vt:lpstr>
      <vt:lpstr>Copy Certification</vt:lpstr>
      <vt:lpstr>Scenario 1: Certificate Provided</vt:lpstr>
      <vt:lpstr>Components of a Certificate 6 Elements Every Time</vt:lpstr>
      <vt:lpstr>Filling Out a Certificate</vt:lpstr>
      <vt:lpstr>Scenario 2: No Certificate Provided</vt:lpstr>
      <vt:lpstr>PowerPoint Presentation</vt:lpstr>
      <vt:lpstr>PowerPoint Presentation</vt:lpstr>
      <vt:lpstr>PowerPoint Presentation</vt:lpstr>
      <vt:lpstr>Acknowledgment  Practice:  Page 1</vt:lpstr>
      <vt:lpstr>PowerPoint Presentation</vt:lpstr>
      <vt:lpstr>Representative Acknowledgment  Practice:  Page 2</vt:lpstr>
      <vt:lpstr>PowerPoint Presentation</vt:lpstr>
      <vt:lpstr>Witness Signature  Practice:  Page 3</vt:lpstr>
      <vt:lpstr>PowerPoint Presentation</vt:lpstr>
      <vt:lpstr>PowerPoint Presentation</vt:lpstr>
      <vt:lpstr>Verification on Oath or Affirmation (Jurat) Practice:   Page 4</vt:lpstr>
      <vt:lpstr>PowerPoint Presentation</vt:lpstr>
      <vt:lpstr>Certified Copy Practice:  Page 5</vt:lpstr>
      <vt:lpstr>PowerPoint Presentation</vt:lpstr>
      <vt:lpstr>Other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2016-06-13T17:24:04Z</dcterms:created>
  <dcterms:modified xsi:type="dcterms:W3CDTF">2023-08-01T22:23:04Z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  <property fmtid="{D5CDD505-2E9C-101B-9397-08002B2CF9AE}" pid="3" name="ContentTypeId">
    <vt:lpwstr>0x010100923575F81D5FFC4DAF3D4FCC2E6599B8</vt:lpwstr>
  </property>
</Properties>
</file>